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heme/theme3.xml" ContentType="application/vnd.openxmlformats-officedocument.theme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8" r:id="rId2"/>
  </p:sldMasterIdLst>
  <p:notesMasterIdLst>
    <p:notesMasterId r:id="rId19"/>
  </p:notesMasterIdLst>
  <p:sldIdLst>
    <p:sldId id="275" r:id="rId3"/>
    <p:sldId id="278" r:id="rId4"/>
    <p:sldId id="264" r:id="rId5"/>
    <p:sldId id="274" r:id="rId6"/>
    <p:sldId id="258" r:id="rId7"/>
    <p:sldId id="259" r:id="rId8"/>
    <p:sldId id="279" r:id="rId9"/>
    <p:sldId id="260" r:id="rId10"/>
    <p:sldId id="261" r:id="rId11"/>
    <p:sldId id="272" r:id="rId12"/>
    <p:sldId id="273" r:id="rId13"/>
    <p:sldId id="276" r:id="rId14"/>
    <p:sldId id="277" r:id="rId15"/>
    <p:sldId id="262" r:id="rId16"/>
    <p:sldId id="263" r:id="rId17"/>
    <p:sldId id="271" r:id="rId1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067" autoAdjust="0"/>
    <p:restoredTop sz="94660"/>
  </p:normalViewPr>
  <p:slideViewPr>
    <p:cSldViewPr>
      <p:cViewPr varScale="1">
        <p:scale>
          <a:sx n="54" d="100"/>
          <a:sy n="54" d="100"/>
        </p:scale>
        <p:origin x="-1584" y="-62"/>
      </p:cViewPr>
      <p:guideLst>
        <p:guide orient="horz" pos="213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9764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E54A0-20A9-4703-8BC3-95575DA23C7A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tags" Target="../tags/tag19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tags" Target="../tags/tag18.xml"/><Relationship Id="rId17" Type="http://schemas.openxmlformats.org/officeDocument/2006/relationships/image" Target="../media/image3.png"/><Relationship Id="rId2" Type="http://schemas.openxmlformats.org/officeDocument/2006/relationships/tags" Target="../tags/tag8.xml"/><Relationship Id="rId16" Type="http://schemas.openxmlformats.org/officeDocument/2006/relationships/image" Target="../media/image2.png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5" Type="http://schemas.openxmlformats.org/officeDocument/2006/relationships/image" Target="../media/image1.png"/><Relationship Id="rId10" Type="http://schemas.openxmlformats.org/officeDocument/2006/relationships/tags" Target="../tags/tag16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tags" Target="../tags/tag89.xml"/><Relationship Id="rId3" Type="http://schemas.openxmlformats.org/officeDocument/2006/relationships/tags" Target="../tags/tag84.xml"/><Relationship Id="rId7" Type="http://schemas.openxmlformats.org/officeDocument/2006/relationships/tags" Target="../tags/tag88.xml"/><Relationship Id="rId2" Type="http://schemas.openxmlformats.org/officeDocument/2006/relationships/tags" Target="../tags/tag83.xml"/><Relationship Id="rId1" Type="http://schemas.openxmlformats.org/officeDocument/2006/relationships/tags" Target="../tags/tag82.xml"/><Relationship Id="rId6" Type="http://schemas.openxmlformats.org/officeDocument/2006/relationships/tags" Target="../tags/tag87.xml"/><Relationship Id="rId11" Type="http://schemas.openxmlformats.org/officeDocument/2006/relationships/image" Target="../media/image5.png"/><Relationship Id="rId5" Type="http://schemas.openxmlformats.org/officeDocument/2006/relationships/tags" Target="../tags/tag86.xml"/><Relationship Id="rId10" Type="http://schemas.openxmlformats.org/officeDocument/2006/relationships/image" Target="../media/image4.png"/><Relationship Id="rId4" Type="http://schemas.openxmlformats.org/officeDocument/2006/relationships/tags" Target="../tags/tag85.xml"/><Relationship Id="rId9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97.xml"/><Relationship Id="rId13" Type="http://schemas.openxmlformats.org/officeDocument/2006/relationships/tags" Target="../tags/tag102.xml"/><Relationship Id="rId3" Type="http://schemas.openxmlformats.org/officeDocument/2006/relationships/tags" Target="../tags/tag92.xml"/><Relationship Id="rId7" Type="http://schemas.openxmlformats.org/officeDocument/2006/relationships/tags" Target="../tags/tag96.xml"/><Relationship Id="rId12" Type="http://schemas.openxmlformats.org/officeDocument/2006/relationships/tags" Target="../tags/tag101.xml"/><Relationship Id="rId17" Type="http://schemas.openxmlformats.org/officeDocument/2006/relationships/image" Target="../media/image3.png"/><Relationship Id="rId2" Type="http://schemas.openxmlformats.org/officeDocument/2006/relationships/tags" Target="../tags/tag91.xml"/><Relationship Id="rId16" Type="http://schemas.openxmlformats.org/officeDocument/2006/relationships/image" Target="../media/image2.png"/><Relationship Id="rId1" Type="http://schemas.openxmlformats.org/officeDocument/2006/relationships/tags" Target="../tags/tag90.xml"/><Relationship Id="rId6" Type="http://schemas.openxmlformats.org/officeDocument/2006/relationships/tags" Target="../tags/tag95.xml"/><Relationship Id="rId11" Type="http://schemas.openxmlformats.org/officeDocument/2006/relationships/tags" Target="../tags/tag100.xml"/><Relationship Id="rId5" Type="http://schemas.openxmlformats.org/officeDocument/2006/relationships/tags" Target="../tags/tag94.xml"/><Relationship Id="rId15" Type="http://schemas.openxmlformats.org/officeDocument/2006/relationships/image" Target="../media/image1.png"/><Relationship Id="rId10" Type="http://schemas.openxmlformats.org/officeDocument/2006/relationships/tags" Target="../tags/tag99.xml"/><Relationship Id="rId4" Type="http://schemas.openxmlformats.org/officeDocument/2006/relationships/tags" Target="../tags/tag93.xml"/><Relationship Id="rId9" Type="http://schemas.openxmlformats.org/officeDocument/2006/relationships/tags" Target="../tags/tag98.xml"/><Relationship Id="rId1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105.xml"/><Relationship Id="rId7" Type="http://schemas.openxmlformats.org/officeDocument/2006/relationships/tags" Target="../tags/tag109.xml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10" Type="http://schemas.openxmlformats.org/officeDocument/2006/relationships/image" Target="../media/image5.png"/><Relationship Id="rId4" Type="http://schemas.openxmlformats.org/officeDocument/2006/relationships/tags" Target="../tags/tag106.xml"/><Relationship Id="rId9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12" Type="http://schemas.openxmlformats.org/officeDocument/2006/relationships/image" Target="../media/image5.png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11" Type="http://schemas.openxmlformats.org/officeDocument/2006/relationships/image" Target="../media/image4.png"/><Relationship Id="rId5" Type="http://schemas.openxmlformats.org/officeDocument/2006/relationships/tags" Target="../tags/tag114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113.xml"/><Relationship Id="rId9" Type="http://schemas.openxmlformats.org/officeDocument/2006/relationships/tags" Target="../tags/tag118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26.xml"/><Relationship Id="rId13" Type="http://schemas.openxmlformats.org/officeDocument/2006/relationships/image" Target="../media/image5.png"/><Relationship Id="rId3" Type="http://schemas.openxmlformats.org/officeDocument/2006/relationships/tags" Target="../tags/tag121.xml"/><Relationship Id="rId7" Type="http://schemas.openxmlformats.org/officeDocument/2006/relationships/tags" Target="../tags/tag125.xml"/><Relationship Id="rId12" Type="http://schemas.openxmlformats.org/officeDocument/2006/relationships/image" Target="../media/image4.png"/><Relationship Id="rId2" Type="http://schemas.openxmlformats.org/officeDocument/2006/relationships/tags" Target="../tags/tag120.xml"/><Relationship Id="rId1" Type="http://schemas.openxmlformats.org/officeDocument/2006/relationships/tags" Target="../tags/tag119.xml"/><Relationship Id="rId6" Type="http://schemas.openxmlformats.org/officeDocument/2006/relationships/tags" Target="../tags/tag124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23.xml"/><Relationship Id="rId10" Type="http://schemas.openxmlformats.org/officeDocument/2006/relationships/tags" Target="../tags/tag128.xml"/><Relationship Id="rId4" Type="http://schemas.openxmlformats.org/officeDocument/2006/relationships/tags" Target="../tags/tag122.xml"/><Relationship Id="rId9" Type="http://schemas.openxmlformats.org/officeDocument/2006/relationships/tags" Target="../tags/tag127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36.xml"/><Relationship Id="rId13" Type="http://schemas.openxmlformats.org/officeDocument/2006/relationships/image" Target="../media/image4.png"/><Relationship Id="rId3" Type="http://schemas.openxmlformats.org/officeDocument/2006/relationships/tags" Target="../tags/tag131.xml"/><Relationship Id="rId7" Type="http://schemas.openxmlformats.org/officeDocument/2006/relationships/tags" Target="../tags/tag135.xml"/><Relationship Id="rId12" Type="http://schemas.openxmlformats.org/officeDocument/2006/relationships/image" Target="../media/image5.png"/><Relationship Id="rId2" Type="http://schemas.openxmlformats.org/officeDocument/2006/relationships/tags" Target="../tags/tag130.xml"/><Relationship Id="rId1" Type="http://schemas.openxmlformats.org/officeDocument/2006/relationships/tags" Target="../tags/tag129.xml"/><Relationship Id="rId6" Type="http://schemas.openxmlformats.org/officeDocument/2006/relationships/tags" Target="../tags/tag134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33.xml"/><Relationship Id="rId10" Type="http://schemas.openxmlformats.org/officeDocument/2006/relationships/tags" Target="../tags/tag138.xml"/><Relationship Id="rId4" Type="http://schemas.openxmlformats.org/officeDocument/2006/relationships/tags" Target="../tags/tag132.xml"/><Relationship Id="rId9" Type="http://schemas.openxmlformats.org/officeDocument/2006/relationships/tags" Target="../tags/tag137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46.xml"/><Relationship Id="rId13" Type="http://schemas.openxmlformats.org/officeDocument/2006/relationships/image" Target="../media/image5.png"/><Relationship Id="rId3" Type="http://schemas.openxmlformats.org/officeDocument/2006/relationships/tags" Target="../tags/tag141.xml"/><Relationship Id="rId7" Type="http://schemas.openxmlformats.org/officeDocument/2006/relationships/tags" Target="../tags/tag145.xml"/><Relationship Id="rId12" Type="http://schemas.openxmlformats.org/officeDocument/2006/relationships/image" Target="../media/image4.png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6" Type="http://schemas.openxmlformats.org/officeDocument/2006/relationships/tags" Target="../tags/tag144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43.xml"/><Relationship Id="rId10" Type="http://schemas.openxmlformats.org/officeDocument/2006/relationships/tags" Target="../tags/tag148.xml"/><Relationship Id="rId4" Type="http://schemas.openxmlformats.org/officeDocument/2006/relationships/tags" Target="../tags/tag142.xml"/><Relationship Id="rId9" Type="http://schemas.openxmlformats.org/officeDocument/2006/relationships/tags" Target="../tags/tag147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56.xml"/><Relationship Id="rId3" Type="http://schemas.openxmlformats.org/officeDocument/2006/relationships/tags" Target="../tags/tag151.xml"/><Relationship Id="rId7" Type="http://schemas.openxmlformats.org/officeDocument/2006/relationships/tags" Target="../tags/tag155.xml"/><Relationship Id="rId12" Type="http://schemas.openxmlformats.org/officeDocument/2006/relationships/image" Target="../media/image5.png"/><Relationship Id="rId2" Type="http://schemas.openxmlformats.org/officeDocument/2006/relationships/tags" Target="../tags/tag150.xml"/><Relationship Id="rId1" Type="http://schemas.openxmlformats.org/officeDocument/2006/relationships/tags" Target="../tags/tag149.xml"/><Relationship Id="rId6" Type="http://schemas.openxmlformats.org/officeDocument/2006/relationships/tags" Target="../tags/tag154.xml"/><Relationship Id="rId11" Type="http://schemas.openxmlformats.org/officeDocument/2006/relationships/slideMaster" Target="../slideMasters/slideMaster1.xml"/><Relationship Id="rId5" Type="http://schemas.openxmlformats.org/officeDocument/2006/relationships/tags" Target="../tags/tag153.xml"/><Relationship Id="rId10" Type="http://schemas.openxmlformats.org/officeDocument/2006/relationships/tags" Target="../tags/tag158.xml"/><Relationship Id="rId4" Type="http://schemas.openxmlformats.org/officeDocument/2006/relationships/tags" Target="../tags/tag152.xml"/><Relationship Id="rId9" Type="http://schemas.openxmlformats.org/officeDocument/2006/relationships/tags" Target="../tags/tag157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66.xml"/><Relationship Id="rId3" Type="http://schemas.openxmlformats.org/officeDocument/2006/relationships/tags" Target="../tags/tag161.xml"/><Relationship Id="rId7" Type="http://schemas.openxmlformats.org/officeDocument/2006/relationships/tags" Target="../tags/tag165.xml"/><Relationship Id="rId12" Type="http://schemas.openxmlformats.org/officeDocument/2006/relationships/image" Target="../media/image5.png"/><Relationship Id="rId2" Type="http://schemas.openxmlformats.org/officeDocument/2006/relationships/tags" Target="../tags/tag160.xml"/><Relationship Id="rId1" Type="http://schemas.openxmlformats.org/officeDocument/2006/relationships/tags" Target="../tags/tag159.xml"/><Relationship Id="rId6" Type="http://schemas.openxmlformats.org/officeDocument/2006/relationships/tags" Target="../tags/tag164.xml"/><Relationship Id="rId11" Type="http://schemas.openxmlformats.org/officeDocument/2006/relationships/image" Target="../media/image4.png"/><Relationship Id="rId5" Type="http://schemas.openxmlformats.org/officeDocument/2006/relationships/tags" Target="../tags/tag163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162.xml"/><Relationship Id="rId9" Type="http://schemas.openxmlformats.org/officeDocument/2006/relationships/tags" Target="../tags/tag16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27.xml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11" Type="http://schemas.openxmlformats.org/officeDocument/2006/relationships/image" Target="../media/image5.png"/><Relationship Id="rId5" Type="http://schemas.openxmlformats.org/officeDocument/2006/relationships/tags" Target="../tags/tag24.xml"/><Relationship Id="rId10" Type="http://schemas.openxmlformats.org/officeDocument/2006/relationships/image" Target="../media/image4.png"/><Relationship Id="rId4" Type="http://schemas.openxmlformats.org/officeDocument/2006/relationships/tags" Target="../tags/tag23.xml"/><Relationship Id="rId9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81.xml"/><Relationship Id="rId13" Type="http://schemas.openxmlformats.org/officeDocument/2006/relationships/tags" Target="../tags/tag186.xml"/><Relationship Id="rId3" Type="http://schemas.openxmlformats.org/officeDocument/2006/relationships/tags" Target="../tags/tag176.xml"/><Relationship Id="rId7" Type="http://schemas.openxmlformats.org/officeDocument/2006/relationships/tags" Target="../tags/tag180.xml"/><Relationship Id="rId12" Type="http://schemas.openxmlformats.org/officeDocument/2006/relationships/tags" Target="../tags/tag185.xml"/><Relationship Id="rId17" Type="http://schemas.openxmlformats.org/officeDocument/2006/relationships/image" Target="../media/image3.png"/><Relationship Id="rId2" Type="http://schemas.openxmlformats.org/officeDocument/2006/relationships/tags" Target="../tags/tag175.xml"/><Relationship Id="rId16" Type="http://schemas.openxmlformats.org/officeDocument/2006/relationships/image" Target="../media/image2.png"/><Relationship Id="rId1" Type="http://schemas.openxmlformats.org/officeDocument/2006/relationships/tags" Target="../tags/tag174.xml"/><Relationship Id="rId6" Type="http://schemas.openxmlformats.org/officeDocument/2006/relationships/tags" Target="../tags/tag179.xml"/><Relationship Id="rId11" Type="http://schemas.openxmlformats.org/officeDocument/2006/relationships/tags" Target="../tags/tag184.xml"/><Relationship Id="rId5" Type="http://schemas.openxmlformats.org/officeDocument/2006/relationships/tags" Target="../tags/tag178.xml"/><Relationship Id="rId15" Type="http://schemas.openxmlformats.org/officeDocument/2006/relationships/image" Target="../media/image1.png"/><Relationship Id="rId10" Type="http://schemas.openxmlformats.org/officeDocument/2006/relationships/tags" Target="../tags/tag183.xml"/><Relationship Id="rId4" Type="http://schemas.openxmlformats.org/officeDocument/2006/relationships/tags" Target="../tags/tag177.xml"/><Relationship Id="rId9" Type="http://schemas.openxmlformats.org/officeDocument/2006/relationships/tags" Target="../tags/tag182.xml"/><Relationship Id="rId14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194.xml"/><Relationship Id="rId3" Type="http://schemas.openxmlformats.org/officeDocument/2006/relationships/tags" Target="../tags/tag189.xml"/><Relationship Id="rId7" Type="http://schemas.openxmlformats.org/officeDocument/2006/relationships/tags" Target="../tags/tag193.xml"/><Relationship Id="rId2" Type="http://schemas.openxmlformats.org/officeDocument/2006/relationships/tags" Target="../tags/tag188.xml"/><Relationship Id="rId1" Type="http://schemas.openxmlformats.org/officeDocument/2006/relationships/tags" Target="../tags/tag187.xml"/><Relationship Id="rId6" Type="http://schemas.openxmlformats.org/officeDocument/2006/relationships/tags" Target="../tags/tag192.xml"/><Relationship Id="rId11" Type="http://schemas.openxmlformats.org/officeDocument/2006/relationships/image" Target="../media/image5.png"/><Relationship Id="rId5" Type="http://schemas.openxmlformats.org/officeDocument/2006/relationships/tags" Target="../tags/tag191.xml"/><Relationship Id="rId10" Type="http://schemas.openxmlformats.org/officeDocument/2006/relationships/image" Target="../media/image4.png"/><Relationship Id="rId4" Type="http://schemas.openxmlformats.org/officeDocument/2006/relationships/tags" Target="../tags/tag190.xml"/><Relationship Id="rId9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20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10" Type="http://schemas.openxmlformats.org/officeDocument/2006/relationships/image" Target="../media/image6.png"/><Relationship Id="rId4" Type="http://schemas.openxmlformats.org/officeDocument/2006/relationships/tags" Target="../tags/tag198.xml"/><Relationship Id="rId9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210.xml"/><Relationship Id="rId3" Type="http://schemas.openxmlformats.org/officeDocument/2006/relationships/tags" Target="../tags/tag205.xml"/><Relationship Id="rId7" Type="http://schemas.openxmlformats.org/officeDocument/2006/relationships/tags" Target="../tags/tag209.xml"/><Relationship Id="rId12" Type="http://schemas.openxmlformats.org/officeDocument/2006/relationships/image" Target="../media/image5.png"/><Relationship Id="rId2" Type="http://schemas.openxmlformats.org/officeDocument/2006/relationships/tags" Target="../tags/tag204.xml"/><Relationship Id="rId1" Type="http://schemas.openxmlformats.org/officeDocument/2006/relationships/tags" Target="../tags/tag203.xml"/><Relationship Id="rId6" Type="http://schemas.openxmlformats.org/officeDocument/2006/relationships/tags" Target="../tags/tag208.xml"/><Relationship Id="rId11" Type="http://schemas.openxmlformats.org/officeDocument/2006/relationships/image" Target="../media/image4.png"/><Relationship Id="rId5" Type="http://schemas.openxmlformats.org/officeDocument/2006/relationships/tags" Target="../tags/tag207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06.xml"/><Relationship Id="rId9" Type="http://schemas.openxmlformats.org/officeDocument/2006/relationships/tags" Target="../tags/tag211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219.xml"/><Relationship Id="rId13" Type="http://schemas.openxmlformats.org/officeDocument/2006/relationships/image" Target="../media/image4.png"/><Relationship Id="rId3" Type="http://schemas.openxmlformats.org/officeDocument/2006/relationships/tags" Target="../tags/tag214.xml"/><Relationship Id="rId7" Type="http://schemas.openxmlformats.org/officeDocument/2006/relationships/tags" Target="../tags/tag218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213.xml"/><Relationship Id="rId1" Type="http://schemas.openxmlformats.org/officeDocument/2006/relationships/tags" Target="../tags/tag212.xml"/><Relationship Id="rId6" Type="http://schemas.openxmlformats.org/officeDocument/2006/relationships/tags" Target="../tags/tag217.xml"/><Relationship Id="rId11" Type="http://schemas.openxmlformats.org/officeDocument/2006/relationships/tags" Target="../tags/tag222.xml"/><Relationship Id="rId5" Type="http://schemas.openxmlformats.org/officeDocument/2006/relationships/tags" Target="../tags/tag216.xml"/><Relationship Id="rId10" Type="http://schemas.openxmlformats.org/officeDocument/2006/relationships/tags" Target="../tags/tag221.xml"/><Relationship Id="rId4" Type="http://schemas.openxmlformats.org/officeDocument/2006/relationships/tags" Target="../tags/tag215.xml"/><Relationship Id="rId9" Type="http://schemas.openxmlformats.org/officeDocument/2006/relationships/tags" Target="../tags/tag220.xml"/><Relationship Id="rId14" Type="http://schemas.openxmlformats.org/officeDocument/2006/relationships/image" Target="../media/image5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225.xml"/><Relationship Id="rId7" Type="http://schemas.openxmlformats.org/officeDocument/2006/relationships/image" Target="../media/image7.png"/><Relationship Id="rId2" Type="http://schemas.openxmlformats.org/officeDocument/2006/relationships/tags" Target="../tags/tag224.xml"/><Relationship Id="rId1" Type="http://schemas.openxmlformats.org/officeDocument/2006/relationships/tags" Target="../tags/tag223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27.xml"/><Relationship Id="rId4" Type="http://schemas.openxmlformats.org/officeDocument/2006/relationships/tags" Target="../tags/tag226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230.xml"/><Relationship Id="rId2" Type="http://schemas.openxmlformats.org/officeDocument/2006/relationships/tags" Target="../tags/tag229.xml"/><Relationship Id="rId1" Type="http://schemas.openxmlformats.org/officeDocument/2006/relationships/tags" Target="../tags/tag228.xml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238.xml"/><Relationship Id="rId3" Type="http://schemas.openxmlformats.org/officeDocument/2006/relationships/tags" Target="../tags/tag233.xml"/><Relationship Id="rId7" Type="http://schemas.openxmlformats.org/officeDocument/2006/relationships/tags" Target="../tags/tag237.xml"/><Relationship Id="rId12" Type="http://schemas.openxmlformats.org/officeDocument/2006/relationships/image" Target="../media/image5.png"/><Relationship Id="rId2" Type="http://schemas.openxmlformats.org/officeDocument/2006/relationships/tags" Target="../tags/tag232.xml"/><Relationship Id="rId1" Type="http://schemas.openxmlformats.org/officeDocument/2006/relationships/tags" Target="../tags/tag231.xml"/><Relationship Id="rId6" Type="http://schemas.openxmlformats.org/officeDocument/2006/relationships/tags" Target="../tags/tag236.xml"/><Relationship Id="rId11" Type="http://schemas.openxmlformats.org/officeDocument/2006/relationships/image" Target="../media/image4.png"/><Relationship Id="rId5" Type="http://schemas.openxmlformats.org/officeDocument/2006/relationships/tags" Target="../tags/tag235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34.xml"/><Relationship Id="rId9" Type="http://schemas.openxmlformats.org/officeDocument/2006/relationships/tags" Target="../tags/tag239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247.xml"/><Relationship Id="rId3" Type="http://schemas.openxmlformats.org/officeDocument/2006/relationships/tags" Target="../tags/tag242.xml"/><Relationship Id="rId7" Type="http://schemas.openxmlformats.org/officeDocument/2006/relationships/tags" Target="../tags/tag246.xml"/><Relationship Id="rId12" Type="http://schemas.openxmlformats.org/officeDocument/2006/relationships/image" Target="../media/image5.png"/><Relationship Id="rId2" Type="http://schemas.openxmlformats.org/officeDocument/2006/relationships/tags" Target="../tags/tag241.xml"/><Relationship Id="rId1" Type="http://schemas.openxmlformats.org/officeDocument/2006/relationships/tags" Target="../tags/tag240.xml"/><Relationship Id="rId6" Type="http://schemas.openxmlformats.org/officeDocument/2006/relationships/tags" Target="../tags/tag245.xml"/><Relationship Id="rId11" Type="http://schemas.openxmlformats.org/officeDocument/2006/relationships/image" Target="../media/image4.png"/><Relationship Id="rId5" Type="http://schemas.openxmlformats.org/officeDocument/2006/relationships/tags" Target="../tags/tag244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43.xml"/><Relationship Id="rId9" Type="http://schemas.openxmlformats.org/officeDocument/2006/relationships/tags" Target="../tags/tag248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256.xml"/><Relationship Id="rId3" Type="http://schemas.openxmlformats.org/officeDocument/2006/relationships/tags" Target="../tags/tag251.xml"/><Relationship Id="rId7" Type="http://schemas.openxmlformats.org/officeDocument/2006/relationships/tags" Target="../tags/tag255.xml"/><Relationship Id="rId2" Type="http://schemas.openxmlformats.org/officeDocument/2006/relationships/tags" Target="../tags/tag250.xml"/><Relationship Id="rId1" Type="http://schemas.openxmlformats.org/officeDocument/2006/relationships/tags" Target="../tags/tag249.xml"/><Relationship Id="rId6" Type="http://schemas.openxmlformats.org/officeDocument/2006/relationships/tags" Target="../tags/tag254.xml"/><Relationship Id="rId11" Type="http://schemas.openxmlformats.org/officeDocument/2006/relationships/image" Target="../media/image5.png"/><Relationship Id="rId5" Type="http://schemas.openxmlformats.org/officeDocument/2006/relationships/tags" Target="../tags/tag253.xml"/><Relationship Id="rId10" Type="http://schemas.openxmlformats.org/officeDocument/2006/relationships/image" Target="../media/image4.png"/><Relationship Id="rId4" Type="http://schemas.openxmlformats.org/officeDocument/2006/relationships/tags" Target="../tags/tag252.xml"/><Relationship Id="rId9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10" Type="http://schemas.openxmlformats.org/officeDocument/2006/relationships/image" Target="../media/image6.png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64.xml"/><Relationship Id="rId13" Type="http://schemas.openxmlformats.org/officeDocument/2006/relationships/tags" Target="../tags/tag269.xml"/><Relationship Id="rId3" Type="http://schemas.openxmlformats.org/officeDocument/2006/relationships/tags" Target="../tags/tag259.xml"/><Relationship Id="rId7" Type="http://schemas.openxmlformats.org/officeDocument/2006/relationships/tags" Target="../tags/tag263.xml"/><Relationship Id="rId12" Type="http://schemas.openxmlformats.org/officeDocument/2006/relationships/tags" Target="../tags/tag268.xml"/><Relationship Id="rId17" Type="http://schemas.openxmlformats.org/officeDocument/2006/relationships/image" Target="../media/image3.png"/><Relationship Id="rId2" Type="http://schemas.openxmlformats.org/officeDocument/2006/relationships/tags" Target="../tags/tag258.xml"/><Relationship Id="rId16" Type="http://schemas.openxmlformats.org/officeDocument/2006/relationships/image" Target="../media/image2.png"/><Relationship Id="rId1" Type="http://schemas.openxmlformats.org/officeDocument/2006/relationships/tags" Target="../tags/tag257.xml"/><Relationship Id="rId6" Type="http://schemas.openxmlformats.org/officeDocument/2006/relationships/tags" Target="../tags/tag262.xml"/><Relationship Id="rId11" Type="http://schemas.openxmlformats.org/officeDocument/2006/relationships/tags" Target="../tags/tag267.xml"/><Relationship Id="rId5" Type="http://schemas.openxmlformats.org/officeDocument/2006/relationships/tags" Target="../tags/tag261.xml"/><Relationship Id="rId15" Type="http://schemas.openxmlformats.org/officeDocument/2006/relationships/image" Target="../media/image1.png"/><Relationship Id="rId10" Type="http://schemas.openxmlformats.org/officeDocument/2006/relationships/tags" Target="../tags/tag266.xml"/><Relationship Id="rId4" Type="http://schemas.openxmlformats.org/officeDocument/2006/relationships/tags" Target="../tags/tag260.xml"/><Relationship Id="rId9" Type="http://schemas.openxmlformats.org/officeDocument/2006/relationships/tags" Target="../tags/tag265.xml"/><Relationship Id="rId14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272.xml"/><Relationship Id="rId7" Type="http://schemas.openxmlformats.org/officeDocument/2006/relationships/tags" Target="../tags/tag276.xml"/><Relationship Id="rId2" Type="http://schemas.openxmlformats.org/officeDocument/2006/relationships/tags" Target="../tags/tag271.xml"/><Relationship Id="rId1" Type="http://schemas.openxmlformats.org/officeDocument/2006/relationships/tags" Target="../tags/tag270.xml"/><Relationship Id="rId6" Type="http://schemas.openxmlformats.org/officeDocument/2006/relationships/tags" Target="../tags/tag275.xml"/><Relationship Id="rId5" Type="http://schemas.openxmlformats.org/officeDocument/2006/relationships/tags" Target="../tags/tag274.xml"/><Relationship Id="rId10" Type="http://schemas.openxmlformats.org/officeDocument/2006/relationships/image" Target="../media/image5.png"/><Relationship Id="rId4" Type="http://schemas.openxmlformats.org/officeDocument/2006/relationships/tags" Target="../tags/tag273.xml"/><Relationship Id="rId9" Type="http://schemas.openxmlformats.org/officeDocument/2006/relationships/image" Target="../media/image4.png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tags" Target="../tags/tag284.xml"/><Relationship Id="rId3" Type="http://schemas.openxmlformats.org/officeDocument/2006/relationships/tags" Target="../tags/tag279.xml"/><Relationship Id="rId7" Type="http://schemas.openxmlformats.org/officeDocument/2006/relationships/tags" Target="../tags/tag283.xml"/><Relationship Id="rId12" Type="http://schemas.openxmlformats.org/officeDocument/2006/relationships/image" Target="../media/image5.png"/><Relationship Id="rId2" Type="http://schemas.openxmlformats.org/officeDocument/2006/relationships/tags" Target="../tags/tag278.xml"/><Relationship Id="rId1" Type="http://schemas.openxmlformats.org/officeDocument/2006/relationships/tags" Target="../tags/tag277.xml"/><Relationship Id="rId6" Type="http://schemas.openxmlformats.org/officeDocument/2006/relationships/tags" Target="../tags/tag282.xml"/><Relationship Id="rId11" Type="http://schemas.openxmlformats.org/officeDocument/2006/relationships/image" Target="../media/image4.png"/><Relationship Id="rId5" Type="http://schemas.openxmlformats.org/officeDocument/2006/relationships/tags" Target="../tags/tag281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80.xml"/><Relationship Id="rId9" Type="http://schemas.openxmlformats.org/officeDocument/2006/relationships/tags" Target="../tags/tag285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93.xml"/><Relationship Id="rId13" Type="http://schemas.openxmlformats.org/officeDocument/2006/relationships/image" Target="../media/image5.png"/><Relationship Id="rId3" Type="http://schemas.openxmlformats.org/officeDocument/2006/relationships/tags" Target="../tags/tag288.xml"/><Relationship Id="rId7" Type="http://schemas.openxmlformats.org/officeDocument/2006/relationships/tags" Target="../tags/tag292.xml"/><Relationship Id="rId12" Type="http://schemas.openxmlformats.org/officeDocument/2006/relationships/image" Target="../media/image4.png"/><Relationship Id="rId2" Type="http://schemas.openxmlformats.org/officeDocument/2006/relationships/tags" Target="../tags/tag287.xml"/><Relationship Id="rId1" Type="http://schemas.openxmlformats.org/officeDocument/2006/relationships/tags" Target="../tags/tag286.xml"/><Relationship Id="rId6" Type="http://schemas.openxmlformats.org/officeDocument/2006/relationships/tags" Target="../tags/tag291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290.xml"/><Relationship Id="rId10" Type="http://schemas.openxmlformats.org/officeDocument/2006/relationships/tags" Target="../tags/tag295.xml"/><Relationship Id="rId4" Type="http://schemas.openxmlformats.org/officeDocument/2006/relationships/tags" Target="../tags/tag289.xml"/><Relationship Id="rId9" Type="http://schemas.openxmlformats.org/officeDocument/2006/relationships/tags" Target="../tags/tag294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303.xml"/><Relationship Id="rId13" Type="http://schemas.openxmlformats.org/officeDocument/2006/relationships/image" Target="../media/image4.png"/><Relationship Id="rId3" Type="http://schemas.openxmlformats.org/officeDocument/2006/relationships/tags" Target="../tags/tag298.xml"/><Relationship Id="rId7" Type="http://schemas.openxmlformats.org/officeDocument/2006/relationships/tags" Target="../tags/tag302.xml"/><Relationship Id="rId12" Type="http://schemas.openxmlformats.org/officeDocument/2006/relationships/image" Target="../media/image5.png"/><Relationship Id="rId2" Type="http://schemas.openxmlformats.org/officeDocument/2006/relationships/tags" Target="../tags/tag297.xml"/><Relationship Id="rId1" Type="http://schemas.openxmlformats.org/officeDocument/2006/relationships/tags" Target="../tags/tag296.xml"/><Relationship Id="rId6" Type="http://schemas.openxmlformats.org/officeDocument/2006/relationships/tags" Target="../tags/tag301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300.xml"/><Relationship Id="rId10" Type="http://schemas.openxmlformats.org/officeDocument/2006/relationships/tags" Target="../tags/tag305.xml"/><Relationship Id="rId4" Type="http://schemas.openxmlformats.org/officeDocument/2006/relationships/tags" Target="../tags/tag299.xml"/><Relationship Id="rId9" Type="http://schemas.openxmlformats.org/officeDocument/2006/relationships/tags" Target="../tags/tag304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313.xml"/><Relationship Id="rId13" Type="http://schemas.openxmlformats.org/officeDocument/2006/relationships/image" Target="../media/image5.png"/><Relationship Id="rId3" Type="http://schemas.openxmlformats.org/officeDocument/2006/relationships/tags" Target="../tags/tag308.xml"/><Relationship Id="rId7" Type="http://schemas.openxmlformats.org/officeDocument/2006/relationships/tags" Target="../tags/tag312.xml"/><Relationship Id="rId12" Type="http://schemas.openxmlformats.org/officeDocument/2006/relationships/image" Target="../media/image4.png"/><Relationship Id="rId2" Type="http://schemas.openxmlformats.org/officeDocument/2006/relationships/tags" Target="../tags/tag307.xml"/><Relationship Id="rId1" Type="http://schemas.openxmlformats.org/officeDocument/2006/relationships/tags" Target="../tags/tag306.xml"/><Relationship Id="rId6" Type="http://schemas.openxmlformats.org/officeDocument/2006/relationships/tags" Target="../tags/tag311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310.xml"/><Relationship Id="rId10" Type="http://schemas.openxmlformats.org/officeDocument/2006/relationships/tags" Target="../tags/tag315.xml"/><Relationship Id="rId4" Type="http://schemas.openxmlformats.org/officeDocument/2006/relationships/tags" Target="../tags/tag309.xml"/><Relationship Id="rId9" Type="http://schemas.openxmlformats.org/officeDocument/2006/relationships/tags" Target="../tags/tag314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tags" Target="../tags/tag323.xml"/><Relationship Id="rId3" Type="http://schemas.openxmlformats.org/officeDocument/2006/relationships/tags" Target="../tags/tag318.xml"/><Relationship Id="rId7" Type="http://schemas.openxmlformats.org/officeDocument/2006/relationships/tags" Target="../tags/tag322.xml"/><Relationship Id="rId12" Type="http://schemas.openxmlformats.org/officeDocument/2006/relationships/image" Target="../media/image5.png"/><Relationship Id="rId2" Type="http://schemas.openxmlformats.org/officeDocument/2006/relationships/tags" Target="../tags/tag317.xml"/><Relationship Id="rId1" Type="http://schemas.openxmlformats.org/officeDocument/2006/relationships/tags" Target="../tags/tag316.xml"/><Relationship Id="rId6" Type="http://schemas.openxmlformats.org/officeDocument/2006/relationships/tags" Target="../tags/tag321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320.xml"/><Relationship Id="rId10" Type="http://schemas.openxmlformats.org/officeDocument/2006/relationships/tags" Target="../tags/tag325.xml"/><Relationship Id="rId4" Type="http://schemas.openxmlformats.org/officeDocument/2006/relationships/tags" Target="../tags/tag319.xml"/><Relationship Id="rId9" Type="http://schemas.openxmlformats.org/officeDocument/2006/relationships/tags" Target="../tags/tag324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333.xml"/><Relationship Id="rId3" Type="http://schemas.openxmlformats.org/officeDocument/2006/relationships/tags" Target="../tags/tag328.xml"/><Relationship Id="rId7" Type="http://schemas.openxmlformats.org/officeDocument/2006/relationships/tags" Target="../tags/tag332.xml"/><Relationship Id="rId12" Type="http://schemas.openxmlformats.org/officeDocument/2006/relationships/image" Target="../media/image5.png"/><Relationship Id="rId2" Type="http://schemas.openxmlformats.org/officeDocument/2006/relationships/tags" Target="../tags/tag327.xml"/><Relationship Id="rId1" Type="http://schemas.openxmlformats.org/officeDocument/2006/relationships/tags" Target="../tags/tag326.xml"/><Relationship Id="rId6" Type="http://schemas.openxmlformats.org/officeDocument/2006/relationships/tags" Target="../tags/tag331.xml"/><Relationship Id="rId11" Type="http://schemas.openxmlformats.org/officeDocument/2006/relationships/image" Target="../media/image4.png"/><Relationship Id="rId5" Type="http://schemas.openxmlformats.org/officeDocument/2006/relationships/tags" Target="../tags/tag330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329.xml"/><Relationship Id="rId9" Type="http://schemas.openxmlformats.org/officeDocument/2006/relationships/tags" Target="../tags/tag334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43.xml"/><Relationship Id="rId3" Type="http://schemas.openxmlformats.org/officeDocument/2006/relationships/tags" Target="../tags/tag38.xml"/><Relationship Id="rId7" Type="http://schemas.openxmlformats.org/officeDocument/2006/relationships/tags" Target="../tags/tag42.xml"/><Relationship Id="rId12" Type="http://schemas.openxmlformats.org/officeDocument/2006/relationships/image" Target="../media/image5.png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11" Type="http://schemas.openxmlformats.org/officeDocument/2006/relationships/image" Target="../media/image4.png"/><Relationship Id="rId5" Type="http://schemas.openxmlformats.org/officeDocument/2006/relationships/tags" Target="../tags/tag40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39.xml"/><Relationship Id="rId9" Type="http://schemas.openxmlformats.org/officeDocument/2006/relationships/tags" Target="../tags/tag44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52.xml"/><Relationship Id="rId13" Type="http://schemas.openxmlformats.org/officeDocument/2006/relationships/image" Target="../media/image4.png"/><Relationship Id="rId3" Type="http://schemas.openxmlformats.org/officeDocument/2006/relationships/tags" Target="../tags/tag47.xml"/><Relationship Id="rId7" Type="http://schemas.openxmlformats.org/officeDocument/2006/relationships/tags" Target="../tags/tag51.xml"/><Relationship Id="rId12" Type="http://schemas.openxmlformats.org/officeDocument/2006/relationships/slideMaster" Target="../slideMasters/slideMaster1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11" Type="http://schemas.openxmlformats.org/officeDocument/2006/relationships/tags" Target="../tags/tag55.xml"/><Relationship Id="rId5" Type="http://schemas.openxmlformats.org/officeDocument/2006/relationships/tags" Target="../tags/tag49.xml"/><Relationship Id="rId10" Type="http://schemas.openxmlformats.org/officeDocument/2006/relationships/tags" Target="../tags/tag54.xml"/><Relationship Id="rId4" Type="http://schemas.openxmlformats.org/officeDocument/2006/relationships/tags" Target="../tags/tag48.xml"/><Relationship Id="rId9" Type="http://schemas.openxmlformats.org/officeDocument/2006/relationships/tags" Target="../tags/tag53.xml"/><Relationship Id="rId1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7" Type="http://schemas.openxmlformats.org/officeDocument/2006/relationships/image" Target="../media/image7.png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tags" Target="../tags/tag71.xml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12" Type="http://schemas.openxmlformats.org/officeDocument/2006/relationships/image" Target="../media/image5.png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11" Type="http://schemas.openxmlformats.org/officeDocument/2006/relationships/image" Target="../media/image4.png"/><Relationship Id="rId5" Type="http://schemas.openxmlformats.org/officeDocument/2006/relationships/tags" Target="../tags/tag68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67.xml"/><Relationship Id="rId9" Type="http://schemas.openxmlformats.org/officeDocument/2006/relationships/tags" Target="../tags/tag7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80.xml"/><Relationship Id="rId3" Type="http://schemas.openxmlformats.org/officeDocument/2006/relationships/tags" Target="../tags/tag75.xml"/><Relationship Id="rId7" Type="http://schemas.openxmlformats.org/officeDocument/2006/relationships/tags" Target="../tags/tag79.xml"/><Relationship Id="rId12" Type="http://schemas.openxmlformats.org/officeDocument/2006/relationships/image" Target="../media/image5.png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tags" Target="../tags/tag78.xml"/><Relationship Id="rId11" Type="http://schemas.openxmlformats.org/officeDocument/2006/relationships/image" Target="../media/image4.png"/><Relationship Id="rId5" Type="http://schemas.openxmlformats.org/officeDocument/2006/relationships/tags" Target="../tags/tag77.xml"/><Relationship Id="rId10" Type="http://schemas.openxmlformats.org/officeDocument/2006/relationships/slideMaster" Target="../slideMasters/slideMaster1.xml"/><Relationship Id="rId4" Type="http://schemas.openxmlformats.org/officeDocument/2006/relationships/tags" Target="../tags/tag76.xml"/><Relationship Id="rId9" Type="http://schemas.openxmlformats.org/officeDocument/2006/relationships/tags" Target="../tags/tag8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5f998e529f02dcb80383f1628ddecaaf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5" cstate="email"/>
          <a:stretch>
            <a:fillRect/>
          </a:stretch>
        </p:blipFill>
        <p:spPr>
          <a:xfrm>
            <a:off x="0" y="1772840"/>
            <a:ext cx="9144000" cy="5085160"/>
          </a:xfrm>
          <a:prstGeom prst="rect">
            <a:avLst/>
          </a:prstGeom>
        </p:spPr>
      </p:pic>
      <p:grpSp>
        <p:nvGrpSpPr>
          <p:cNvPr id="23" name="组合 22"/>
          <p:cNvGrpSpPr/>
          <p:nvPr>
            <p:custDataLst>
              <p:tags r:id="rId2"/>
            </p:custDataLst>
          </p:nvPr>
        </p:nvGrpSpPr>
        <p:grpSpPr>
          <a:xfrm>
            <a:off x="2603065" y="764971"/>
            <a:ext cx="863441" cy="622935"/>
            <a:chOff x="8412" y="1861"/>
            <a:chExt cx="1380" cy="826"/>
          </a:xfrm>
        </p:grpSpPr>
        <p:pic>
          <p:nvPicPr>
            <p:cNvPr id="29" name="图片 28" descr="5b20dbdc5278d717eb30bfa1d05a991d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6" cstate="email"/>
            <a:srcRect/>
            <a:stretch>
              <a:fillRect/>
            </a:stretch>
          </p:blipFill>
          <p:spPr>
            <a:xfrm>
              <a:off x="8844" y="2165"/>
              <a:ext cx="859" cy="360"/>
            </a:xfrm>
            <a:prstGeom prst="rect">
              <a:avLst/>
            </a:prstGeom>
          </p:spPr>
        </p:pic>
        <p:pic>
          <p:nvPicPr>
            <p:cNvPr id="30" name="图片 29" descr="54f43b28b1f3d070a0acac37e2d64550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7" cstate="email"/>
            <a:srcRect/>
            <a:stretch>
              <a:fillRect/>
            </a:stretch>
          </p:blipFill>
          <p:spPr>
            <a:xfrm flipH="1">
              <a:off x="8412" y="2505"/>
              <a:ext cx="773" cy="182"/>
            </a:xfrm>
            <a:prstGeom prst="rect">
              <a:avLst/>
            </a:prstGeom>
          </p:spPr>
        </p:pic>
        <p:sp>
          <p:nvSpPr>
            <p:cNvPr id="31" name="文本框 30"/>
            <p:cNvSpPr txBox="1"/>
            <p:nvPr>
              <p:custDataLst>
                <p:tags r:id="rId13"/>
              </p:custDataLst>
            </p:nvPr>
          </p:nvSpPr>
          <p:spPr>
            <a:xfrm>
              <a:off x="9427" y="1861"/>
              <a:ext cx="365" cy="41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300" baseline="0">
                  <a:latin typeface="Arial" panose="020B0604020202020204" pitchFamily="34" charset="0"/>
                  <a:ea typeface="隶书" panose="02010509060101010101" pitchFamily="49" charset="-122"/>
                </a:rPr>
                <a:t>梦 境</a:t>
              </a:r>
            </a:p>
          </p:txBody>
        </p:sp>
      </p:grpSp>
      <p:cxnSp>
        <p:nvCxnSpPr>
          <p:cNvPr id="25" name="直接连接符 24"/>
          <p:cNvCxnSpPr/>
          <p:nvPr>
            <p:custDataLst>
              <p:tags r:id="rId3"/>
            </p:custDataLst>
          </p:nvPr>
        </p:nvCxnSpPr>
        <p:spPr>
          <a:xfrm flipV="1">
            <a:off x="4440463" y="278111"/>
            <a:ext cx="263075" cy="610497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>
            <p:custDataLst>
              <p:tags r:id="rId4"/>
            </p:custDataLst>
          </p:nvPr>
        </p:nvCxnSpPr>
        <p:spPr>
          <a:xfrm flipV="1">
            <a:off x="4346207" y="278111"/>
            <a:ext cx="451586" cy="1056031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>
            <p:custDataLst>
              <p:tags r:id="rId5"/>
            </p:custDataLst>
          </p:nvPr>
        </p:nvCxnSpPr>
        <p:spPr>
          <a:xfrm flipV="1">
            <a:off x="1329351" y="2542396"/>
            <a:ext cx="214571" cy="513718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>
            <p:custDataLst>
              <p:tags r:id="rId6"/>
            </p:custDataLst>
          </p:nvPr>
        </p:nvCxnSpPr>
        <p:spPr>
          <a:xfrm flipV="1">
            <a:off x="1310301" y="2812011"/>
            <a:ext cx="211305" cy="506518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7"/>
            </p:custDataLst>
          </p:nvPr>
        </p:nvSpPr>
        <p:spPr>
          <a:xfrm>
            <a:off x="473644" y="1260672"/>
            <a:ext cx="5336892" cy="1447200"/>
          </a:xfrm>
        </p:spPr>
        <p:txBody>
          <a:bodyPr lIns="90000" tIns="46800" rIns="90000" bIns="46800" anchor="t" anchorCtr="0">
            <a:normAutofit/>
          </a:bodyPr>
          <a:lstStyle>
            <a:lvl1pPr algn="ctr">
              <a:defRPr sz="6600" b="0" spc="0" baseline="0">
                <a:solidFill>
                  <a:schemeClr val="accent1"/>
                </a:solidFill>
                <a:latin typeface="Arial" panose="020B0604020202020204" pitchFamily="34" charset="0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sp>
          <p:nvSpPr>
            <p:cNvPr id="14" name="矩形 13"/>
            <p:cNvSpPr/>
            <p:nvPr userDrawn="1">
              <p:custDataLst>
                <p:tags r:id="rId6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baseline="0">
                <a:latin typeface="Arial" panose="020B0604020202020204" pitchFamily="34" charset="0"/>
                <a:ea typeface="隶书" panose="02010509060101010101" pitchFamily="49" charset="-122"/>
              </a:endParaRPr>
            </a:p>
          </p:txBody>
        </p:sp>
        <p:pic>
          <p:nvPicPr>
            <p:cNvPr id="15" name="图片 14" descr="5f0588f3ce1e1dd9e1e08ba5a0db1e86"/>
            <p:cNvPicPr>
              <a:picLocks noChangeAspect="1"/>
            </p:cNvPicPr>
            <p:nvPr userDrawn="1">
              <p:custDataLst>
                <p:tags r:id="rId7"/>
              </p:custDataLst>
            </p:nvPr>
          </p:nvPicPr>
          <p:blipFill rotWithShape="1">
            <a:blip r:embed="rId10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5f998e529f02dcb80383f1628ddecaaf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5" cstate="email"/>
          <a:stretch>
            <a:fillRect/>
          </a:stretch>
        </p:blipFill>
        <p:spPr>
          <a:xfrm>
            <a:off x="-4286" y="1772840"/>
            <a:ext cx="9153000" cy="5085160"/>
          </a:xfrm>
          <a:prstGeom prst="rect">
            <a:avLst/>
          </a:prstGeom>
        </p:spPr>
      </p:pic>
      <p:grpSp>
        <p:nvGrpSpPr>
          <p:cNvPr id="8" name="组合 7"/>
          <p:cNvGrpSpPr/>
          <p:nvPr>
            <p:custDataLst>
              <p:tags r:id="rId2"/>
            </p:custDataLst>
          </p:nvPr>
        </p:nvGrpSpPr>
        <p:grpSpPr>
          <a:xfrm>
            <a:off x="2603065" y="764971"/>
            <a:ext cx="863441" cy="622935"/>
            <a:chOff x="8412" y="1861"/>
            <a:chExt cx="1380" cy="826"/>
          </a:xfrm>
        </p:grpSpPr>
        <p:pic>
          <p:nvPicPr>
            <p:cNvPr id="14" name="图片 13" descr="5b20dbdc5278d717eb30bfa1d05a991d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6" cstate="email"/>
            <a:srcRect/>
            <a:stretch>
              <a:fillRect/>
            </a:stretch>
          </p:blipFill>
          <p:spPr>
            <a:xfrm>
              <a:off x="8844" y="2165"/>
              <a:ext cx="859" cy="360"/>
            </a:xfrm>
            <a:prstGeom prst="rect">
              <a:avLst/>
            </a:prstGeom>
          </p:spPr>
        </p:pic>
        <p:pic>
          <p:nvPicPr>
            <p:cNvPr id="15" name="图片 14" descr="54f43b28b1f3d070a0acac37e2d64550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7" cstate="email"/>
            <a:srcRect/>
            <a:stretch>
              <a:fillRect/>
            </a:stretch>
          </p:blipFill>
          <p:spPr>
            <a:xfrm flipH="1">
              <a:off x="8412" y="2505"/>
              <a:ext cx="773" cy="182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>
              <p:custDataLst>
                <p:tags r:id="rId13"/>
              </p:custDataLst>
            </p:nvPr>
          </p:nvSpPr>
          <p:spPr>
            <a:xfrm>
              <a:off x="9427" y="1861"/>
              <a:ext cx="365" cy="41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隶书" panose="02010509060101010101" pitchFamily="49" charset="-122"/>
                  <a:cs typeface="+mn-cs"/>
                </a:rPr>
                <a:t>梦 境</a:t>
              </a:r>
            </a:p>
          </p:txBody>
        </p:sp>
      </p:grpSp>
      <p:cxnSp>
        <p:nvCxnSpPr>
          <p:cNvPr id="10" name="直接连接符 9"/>
          <p:cNvCxnSpPr/>
          <p:nvPr>
            <p:custDataLst>
              <p:tags r:id="rId3"/>
            </p:custDataLst>
          </p:nvPr>
        </p:nvCxnSpPr>
        <p:spPr>
          <a:xfrm flipV="1">
            <a:off x="4440463" y="278111"/>
            <a:ext cx="263075" cy="610497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4346207" y="278111"/>
            <a:ext cx="451586" cy="1056031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>
            <p:custDataLst>
              <p:tags r:id="rId5"/>
            </p:custDataLst>
          </p:nvPr>
        </p:nvCxnSpPr>
        <p:spPr>
          <a:xfrm flipV="1">
            <a:off x="1329351" y="2542396"/>
            <a:ext cx="214571" cy="513718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>
            <p:custDataLst>
              <p:tags r:id="rId6"/>
            </p:custDataLst>
          </p:nvPr>
        </p:nvCxnSpPr>
        <p:spPr>
          <a:xfrm flipV="1">
            <a:off x="1310301" y="2812011"/>
            <a:ext cx="211305" cy="506518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380069" y="1261322"/>
            <a:ext cx="3523500" cy="14472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600" b="0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尚巍手书W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2" name="图片 11" descr="5f0588f3ce1e1dd9e1e08ba5a0db1e86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9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 userDrawn="1">
              <p:custDataLst>
                <p:tags r:id="rId7"/>
              </p:custDataLst>
            </p:nvPr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sp>
          <p:nvSpPr>
            <p:cNvPr id="8" name="矩形 7"/>
            <p:cNvSpPr/>
            <p:nvPr userDrawn="1">
              <p:custDataLst>
                <p:tags r:id="rId7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zh-CN" altLang="en-US" sz="1350" baseline="0">
                <a:latin typeface="Arial" panose="020B0604020202020204" pitchFamily="34" charset="0"/>
                <a:ea typeface="隶书" panose="02010509060101010101" pitchFamily="49" charset="-122"/>
              </a:endParaRPr>
            </a:p>
          </p:txBody>
        </p:sp>
        <p:pic>
          <p:nvPicPr>
            <p:cNvPr id="14" name="图片 13" descr="5f0588f3ce1e1dd9e1e08ba5a0db1e86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 rotWithShape="1">
            <a:blip r:embed="rId11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961200" y="1249200"/>
            <a:ext cx="7219800" cy="723600"/>
          </a:xfrm>
        </p:spPr>
        <p:txBody>
          <a:bodyPr anchor="ctr">
            <a:normAutofit/>
          </a:bodyPr>
          <a:lstStyle>
            <a:lvl1pPr>
              <a:defRPr sz="2400"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3"/>
            </p:custDataLst>
          </p:nvPr>
        </p:nvSpPr>
        <p:spPr>
          <a:xfrm>
            <a:off x="960835" y="2163600"/>
            <a:ext cx="7219950" cy="3445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0" y="0"/>
            <a:ext cx="3617595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sz="1350" baseline="0" dirty="0">
              <a:latin typeface="Arial" panose="020B0604020202020204" pitchFamily="34" charset="0"/>
              <a:ea typeface="隶书" panose="020105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>
            <p:custDataLst>
              <p:tags r:id="rId2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0" name="图片 9" descr="5f0588f3ce1e1dd9e1e08ba5a0db1e86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 rotWithShape="1">
            <a:blip r:embed="rId12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>
              <p:custDataLst>
                <p:tags r:id="rId10"/>
              </p:custDataLst>
            </p:nvPr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37400" y="770400"/>
            <a:ext cx="297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440100" y="1764000"/>
            <a:ext cx="29673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3825900" y="769938"/>
            <a:ext cx="4860000" cy="5087937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0" y="0"/>
            <a:ext cx="9144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sz="1350" baseline="0">
              <a:latin typeface="Arial" panose="020B0604020202020204" pitchFamily="34" charset="0"/>
              <a:ea typeface="隶书" panose="020105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>
            <p:custDataLst>
              <p:tags r:id="rId2"/>
            </p:custDataLst>
          </p:nvPr>
        </p:nvGrpSpPr>
        <p:grpSpPr>
          <a:xfrm>
            <a:off x="0" y="284219"/>
            <a:ext cx="9144000" cy="6573781"/>
            <a:chOff x="0" y="284219"/>
            <a:chExt cx="12192000" cy="6573781"/>
          </a:xfrm>
        </p:grpSpPr>
        <p:pic>
          <p:nvPicPr>
            <p:cNvPr id="13" name="图片 12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  <p:pic>
          <p:nvPicPr>
            <p:cNvPr id="14" name="图片 13" descr="5f0588f3ce1e1dd9e1e08ba5a0db1e86"/>
            <p:cNvPicPr>
              <a:picLocks noChangeAspect="1"/>
            </p:cNvPicPr>
            <p:nvPr userDrawn="1">
              <p:custDataLst>
                <p:tags r:id="rId10"/>
              </p:custDataLst>
            </p:nvPr>
          </p:nvPicPr>
          <p:blipFill rotWithShape="1">
            <a:blip r:embed="rId13" cstate="email"/>
            <a:srcRect/>
            <a:stretch>
              <a:fillRect/>
            </a:stretch>
          </p:blipFill>
          <p:spPr>
            <a:xfrm>
              <a:off x="8400" y="284219"/>
              <a:ext cx="1232137" cy="955321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59000" y="781200"/>
            <a:ext cx="82323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459000" y="1659600"/>
            <a:ext cx="8231981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459581" y="2808000"/>
            <a:ext cx="8224200" cy="34308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0" y="5029201"/>
            <a:ext cx="9144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sz="1350" baseline="0">
              <a:latin typeface="Arial" panose="020B0604020202020204" pitchFamily="34" charset="0"/>
              <a:ea typeface="隶书" panose="020105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>
            <p:custDataLst>
              <p:tags r:id="rId2"/>
            </p:custDataLst>
          </p:nvPr>
        </p:nvGrpSpPr>
        <p:grpSpPr>
          <a:xfrm>
            <a:off x="0" y="6984"/>
            <a:ext cx="9144000" cy="6851016"/>
            <a:chOff x="0" y="6984"/>
            <a:chExt cx="12192000" cy="6851016"/>
          </a:xfrm>
        </p:grpSpPr>
        <p:pic>
          <p:nvPicPr>
            <p:cNvPr id="11" name="图片 10" descr="5f0588f3ce1e1dd9e1e08ba5a0db1e86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 rotWithShape="1">
            <a:blip r:embed="rId12" cstate="email"/>
            <a:srcRect/>
            <a:stretch>
              <a:fillRect/>
            </a:stretch>
          </p:blipFill>
          <p:spPr>
            <a:xfrm>
              <a:off x="80645" y="6984"/>
              <a:ext cx="1300358" cy="1008215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 userDrawn="1">
              <p:custDataLst>
                <p:tags r:id="rId10"/>
              </p:custDataLst>
            </p:nvPr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53600" y="669600"/>
            <a:ext cx="82323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453628" y="1681200"/>
            <a:ext cx="8243100" cy="3211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8"/>
            </p:custDataLst>
          </p:nvPr>
        </p:nvSpPr>
        <p:spPr>
          <a:xfrm>
            <a:off x="445500" y="5180400"/>
            <a:ext cx="82512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1205"/>
            <a:ext cx="9144000" cy="5076795"/>
          </a:xfrm>
          <a:prstGeom prst="rect">
            <a:avLst/>
          </a:prstGeom>
        </p:spPr>
      </p:pic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sz="1350" baseline="0">
              <a:latin typeface="Arial" panose="020B0604020202020204" pitchFamily="34" charset="0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34700" y="237600"/>
            <a:ext cx="82782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434700" y="1663200"/>
            <a:ext cx="4006800" cy="28944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4681800" y="1663200"/>
            <a:ext cx="4025700" cy="28944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429300" y="4816800"/>
            <a:ext cx="4006800" cy="781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4689900" y="4813200"/>
            <a:ext cx="4025700" cy="781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0" y="959224"/>
            <a:ext cx="9144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sz="1350" baseline="0">
              <a:latin typeface="Arial" panose="020B0604020202020204" pitchFamily="34" charset="0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142100" y="1339200"/>
            <a:ext cx="6858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41810" y="3862800"/>
            <a:ext cx="6858000" cy="1656000"/>
          </a:xfrm>
        </p:spPr>
        <p:txBody>
          <a:bodyPr>
            <a:normAutofit/>
          </a:bodyPr>
          <a:lstStyle>
            <a:lvl1pPr algn="ctr"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16" name="组合 15"/>
          <p:cNvGrpSpPr/>
          <p:nvPr>
            <p:custDataLst>
              <p:tags r:id="rId7"/>
            </p:custDataLst>
          </p:nvPr>
        </p:nvGrpSpPr>
        <p:grpSpPr>
          <a:xfrm>
            <a:off x="0" y="6984"/>
            <a:ext cx="9144000" cy="6851016"/>
            <a:chOff x="0" y="6984"/>
            <a:chExt cx="12192000" cy="6851016"/>
          </a:xfrm>
        </p:grpSpPr>
        <p:pic>
          <p:nvPicPr>
            <p:cNvPr id="13" name="图片 12" descr="5f0588f3ce1e1dd9e1e08ba5a0db1e86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 rotWithShape="1">
            <a:blip r:embed="rId11" cstate="email"/>
            <a:srcRect/>
            <a:stretch>
              <a:fillRect/>
            </a:stretch>
          </p:blipFill>
          <p:spPr>
            <a:xfrm>
              <a:off x="80645" y="6984"/>
              <a:ext cx="1718242" cy="1332216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1" name="图片 10" descr="5f0588f3ce1e1dd9e1e08ba5a0db1e86"/>
            <p:cNvPicPr>
              <a:picLocks noChangeAspect="1"/>
            </p:cNvPicPr>
            <p:nvPr userDrawn="1">
              <p:custDataLst>
                <p:tags r:id="rId7"/>
              </p:custDataLst>
            </p:nvPr>
          </p:nvPicPr>
          <p:blipFill rotWithShape="1">
            <a:blip r:embed="rId10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502412" y="952508"/>
            <a:ext cx="8139178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5f998e529f02dcb80383f1628ddecaaf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5" cstate="email"/>
          <a:stretch>
            <a:fillRect/>
          </a:stretch>
        </p:blipFill>
        <p:spPr>
          <a:xfrm>
            <a:off x="0" y="1772840"/>
            <a:ext cx="9144000" cy="5085160"/>
          </a:xfrm>
          <a:prstGeom prst="rect">
            <a:avLst/>
          </a:prstGeom>
        </p:spPr>
      </p:pic>
      <p:grpSp>
        <p:nvGrpSpPr>
          <p:cNvPr id="23" name="组合 22"/>
          <p:cNvGrpSpPr/>
          <p:nvPr>
            <p:custDataLst>
              <p:tags r:id="rId2"/>
            </p:custDataLst>
          </p:nvPr>
        </p:nvGrpSpPr>
        <p:grpSpPr>
          <a:xfrm>
            <a:off x="2603065" y="764971"/>
            <a:ext cx="863441" cy="622935"/>
            <a:chOff x="8412" y="1861"/>
            <a:chExt cx="1380" cy="826"/>
          </a:xfrm>
        </p:grpSpPr>
        <p:pic>
          <p:nvPicPr>
            <p:cNvPr id="29" name="图片 28" descr="5b20dbdc5278d717eb30bfa1d05a991d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6" cstate="email"/>
            <a:srcRect/>
            <a:stretch>
              <a:fillRect/>
            </a:stretch>
          </p:blipFill>
          <p:spPr>
            <a:xfrm>
              <a:off x="8844" y="2165"/>
              <a:ext cx="859" cy="360"/>
            </a:xfrm>
            <a:prstGeom prst="rect">
              <a:avLst/>
            </a:prstGeom>
          </p:spPr>
        </p:pic>
        <p:pic>
          <p:nvPicPr>
            <p:cNvPr id="30" name="图片 29" descr="54f43b28b1f3d070a0acac37e2d64550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7" cstate="email"/>
            <a:srcRect/>
            <a:stretch>
              <a:fillRect/>
            </a:stretch>
          </p:blipFill>
          <p:spPr>
            <a:xfrm flipH="1">
              <a:off x="8412" y="2505"/>
              <a:ext cx="773" cy="182"/>
            </a:xfrm>
            <a:prstGeom prst="rect">
              <a:avLst/>
            </a:prstGeom>
          </p:spPr>
        </p:pic>
        <p:sp>
          <p:nvSpPr>
            <p:cNvPr id="31" name="文本框 30"/>
            <p:cNvSpPr txBox="1"/>
            <p:nvPr>
              <p:custDataLst>
                <p:tags r:id="rId13"/>
              </p:custDataLst>
            </p:nvPr>
          </p:nvSpPr>
          <p:spPr>
            <a:xfrm>
              <a:off x="9427" y="1861"/>
              <a:ext cx="365" cy="41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300" baseline="0">
                  <a:latin typeface="Arial" panose="020B0604020202020204" pitchFamily="34" charset="0"/>
                  <a:ea typeface="隶书" panose="02010509060101010101" pitchFamily="49" charset="-122"/>
                </a:rPr>
                <a:t>梦 境</a:t>
              </a:r>
            </a:p>
          </p:txBody>
        </p:sp>
      </p:grpSp>
      <p:cxnSp>
        <p:nvCxnSpPr>
          <p:cNvPr id="25" name="直接连接符 24"/>
          <p:cNvCxnSpPr/>
          <p:nvPr>
            <p:custDataLst>
              <p:tags r:id="rId3"/>
            </p:custDataLst>
          </p:nvPr>
        </p:nvCxnSpPr>
        <p:spPr>
          <a:xfrm flipV="1">
            <a:off x="4440463" y="278111"/>
            <a:ext cx="263075" cy="610497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>
            <p:custDataLst>
              <p:tags r:id="rId4"/>
            </p:custDataLst>
          </p:nvPr>
        </p:nvCxnSpPr>
        <p:spPr>
          <a:xfrm flipV="1">
            <a:off x="4346207" y="278111"/>
            <a:ext cx="451586" cy="1056031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>
            <p:custDataLst>
              <p:tags r:id="rId5"/>
            </p:custDataLst>
          </p:nvPr>
        </p:nvCxnSpPr>
        <p:spPr>
          <a:xfrm flipV="1">
            <a:off x="1329351" y="2542396"/>
            <a:ext cx="214571" cy="513718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>
            <p:custDataLst>
              <p:tags r:id="rId6"/>
            </p:custDataLst>
          </p:nvPr>
        </p:nvCxnSpPr>
        <p:spPr>
          <a:xfrm flipV="1">
            <a:off x="1310301" y="2812011"/>
            <a:ext cx="211305" cy="506518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7"/>
            </p:custDataLst>
          </p:nvPr>
        </p:nvSpPr>
        <p:spPr>
          <a:xfrm>
            <a:off x="473644" y="1260672"/>
            <a:ext cx="5336892" cy="1447200"/>
          </a:xfrm>
        </p:spPr>
        <p:txBody>
          <a:bodyPr lIns="90000" tIns="46800" rIns="90000" bIns="46800" anchor="t" anchorCtr="0">
            <a:normAutofit/>
          </a:bodyPr>
          <a:lstStyle>
            <a:lvl1pPr algn="ctr">
              <a:defRPr sz="8800" b="0" spc="0" baseline="0">
                <a:solidFill>
                  <a:schemeClr val="accent1"/>
                </a:solidFill>
                <a:latin typeface="Arial" panose="020B0604020202020204" pitchFamily="34" charset="0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1" name="图片 10" descr="5f0588f3ce1e1dd9e1e08ba5a0db1e86"/>
            <p:cNvPicPr>
              <a:picLocks noChangeAspect="1"/>
            </p:cNvPicPr>
            <p:nvPr userDrawn="1">
              <p:custDataLst>
                <p:tags r:id="rId7"/>
              </p:custDataLst>
            </p:nvPr>
          </p:nvPicPr>
          <p:blipFill rotWithShape="1">
            <a:blip r:embed="rId10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502412" y="952508"/>
            <a:ext cx="8139178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1121569" y="781050"/>
            <a:ext cx="2088833" cy="3733800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baseline="0">
              <a:latin typeface="Arial" panose="020B0604020202020204" pitchFamily="34" charset="0"/>
            </a:endParaRPr>
          </a:p>
        </p:txBody>
      </p:sp>
      <p:cxnSp>
        <p:nvCxnSpPr>
          <p:cNvPr id="13" name="直接连接符 12"/>
          <p:cNvCxnSpPr/>
          <p:nvPr>
            <p:custDataLst>
              <p:tags r:id="rId2"/>
            </p:custDataLst>
          </p:nvPr>
        </p:nvCxnSpPr>
        <p:spPr>
          <a:xfrm flipH="1">
            <a:off x="2489168" y="1211875"/>
            <a:ext cx="0" cy="10800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 descr="5f0588f3ce1e1dd9e1e08ba5a0db1e8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 cstate="email"/>
          <a:stretch>
            <a:fillRect/>
          </a:stretch>
        </p:blipFill>
        <p:spPr>
          <a:xfrm>
            <a:off x="1907381" y="2158850"/>
            <a:ext cx="6922889" cy="410997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496311" y="1154726"/>
            <a:ext cx="461700" cy="2068308"/>
          </a:xfrm>
        </p:spPr>
        <p:txBody>
          <a:bodyPr vert="eaVert" lIns="90000" tIns="46800" rIns="90000" bIns="46800" anchor="ctr" anchorCtr="0">
            <a:normAutofit/>
          </a:bodyPr>
          <a:lstStyle>
            <a:lvl1pPr>
              <a:defRPr sz="2800" b="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1519918" y="1126150"/>
            <a:ext cx="969300" cy="3088800"/>
          </a:xfrm>
        </p:spPr>
        <p:txBody>
          <a:bodyPr vert="eaVert" lIns="101600" tIns="38100" rIns="76200" bIns="38100">
            <a:normAutofit/>
          </a:bodyPr>
          <a:lstStyle>
            <a:lvl1pPr marL="0" indent="0" eaLnBrk="1" fontAlgn="auto" latinLnBrk="0" hangingPunct="1">
              <a:lnSpc>
                <a:spcPct val="150000"/>
              </a:lnSpc>
              <a:buNone/>
              <a:defRPr kumimoji="0" lang="zh-CN" altLang="en-US" sz="1600" b="0" i="0" u="none" strike="noStrike" kern="1200" cap="none" spc="20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 userDrawn="1"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4" name="图片 13" descr="5f0588f3ce1e1dd9e1e08ba5a0db1e86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 rotWithShape="1">
            <a:blip r:embed="rId11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 userDrawn="1"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9" name="图片 18" descr="5f0588f3ce1e1dd9e1e08ba5a0db1e86"/>
            <p:cNvPicPr>
              <a:picLocks noChangeAspect="1"/>
            </p:cNvPicPr>
            <p:nvPr userDrawn="1">
              <p:custDataLst>
                <p:tags r:id="rId10"/>
              </p:custDataLst>
            </p:nvPr>
          </p:nvPicPr>
          <p:blipFill rotWithShape="1">
            <a:blip r:embed="rId13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 userDrawn="1">
              <p:custDataLst>
                <p:tags r:id="rId11"/>
              </p:custDataLst>
            </p:nvPr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ab36dbc647d9c378322a19eeb03309b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email"/>
          <a:stretch>
            <a:fillRect/>
          </a:stretch>
        </p:blipFill>
        <p:spPr>
          <a:xfrm>
            <a:off x="4322445" y="4922520"/>
            <a:ext cx="4840129" cy="17748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 userDrawn="1"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6" name="图片 15" descr="5f0588f3ce1e1dd9e1e08ba5a0db1e86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 rotWithShape="1">
            <a:blip r:embed="rId11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9EFD9D74-47D9-4702-A33C-335B63B48DBF}" type="datetimeFigureOut">
              <a:rPr lang="zh-CN" altLang="en-US" smtClean="0"/>
              <a:t>2019/12/24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 userDrawn="1"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sp>
          <p:nvSpPr>
            <p:cNvPr id="15" name="矩形 14"/>
            <p:cNvSpPr/>
            <p:nvPr userDrawn="1">
              <p:custDataLst>
                <p:tags r:id="rId7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baseline="0">
                <a:latin typeface="Arial" panose="020B0604020202020204" pitchFamily="34" charset="0"/>
                <a:ea typeface="隶书" panose="02010509060101010101" pitchFamily="49" charset="-122"/>
              </a:endParaRPr>
            </a:p>
          </p:txBody>
        </p:sp>
        <p:pic>
          <p:nvPicPr>
            <p:cNvPr id="16" name="图片 15" descr="5f0588f3ce1e1dd9e1e08ba5a0db1e86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 rotWithShape="1">
            <a:blip r:embed="rId11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 userDrawn="1"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sp>
          <p:nvSpPr>
            <p:cNvPr id="14" name="矩形 13"/>
            <p:cNvSpPr/>
            <p:nvPr userDrawn="1">
              <p:custDataLst>
                <p:tags r:id="rId6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baseline="0">
                <a:latin typeface="Arial" panose="020B0604020202020204" pitchFamily="34" charset="0"/>
                <a:ea typeface="隶书" panose="02010509060101010101" pitchFamily="49" charset="-122"/>
              </a:endParaRPr>
            </a:p>
          </p:txBody>
        </p:sp>
        <p:pic>
          <p:nvPicPr>
            <p:cNvPr id="15" name="图片 14" descr="5f0588f3ce1e1dd9e1e08ba5a0db1e86"/>
            <p:cNvPicPr>
              <a:picLocks noChangeAspect="1"/>
            </p:cNvPicPr>
            <p:nvPr userDrawn="1">
              <p:custDataLst>
                <p:tags r:id="rId7"/>
              </p:custDataLst>
            </p:nvPr>
          </p:nvPicPr>
          <p:blipFill rotWithShape="1">
            <a:blip r:embed="rId10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>
            <a:off x="1121569" y="781050"/>
            <a:ext cx="2088833" cy="3733800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baseline="0">
              <a:latin typeface="Arial" panose="020B0604020202020204" pitchFamily="34" charset="0"/>
            </a:endParaRPr>
          </a:p>
        </p:txBody>
      </p:sp>
      <p:cxnSp>
        <p:nvCxnSpPr>
          <p:cNvPr id="13" name="直接连接符 12"/>
          <p:cNvCxnSpPr/>
          <p:nvPr>
            <p:custDataLst>
              <p:tags r:id="rId2"/>
            </p:custDataLst>
          </p:nvPr>
        </p:nvCxnSpPr>
        <p:spPr>
          <a:xfrm flipH="1">
            <a:off x="2489168" y="1211875"/>
            <a:ext cx="0" cy="10800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 descr="5f0588f3ce1e1dd9e1e08ba5a0db1e8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 cstate="email"/>
          <a:stretch>
            <a:fillRect/>
          </a:stretch>
        </p:blipFill>
        <p:spPr>
          <a:xfrm>
            <a:off x="1907381" y="2158850"/>
            <a:ext cx="6922889" cy="410997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496311" y="1154726"/>
            <a:ext cx="461700" cy="2068308"/>
          </a:xfrm>
        </p:spPr>
        <p:txBody>
          <a:bodyPr vert="eaVert" lIns="90000" tIns="46800" rIns="90000" bIns="46800" anchor="ctr" anchorCtr="0">
            <a:normAutofit/>
          </a:bodyPr>
          <a:lstStyle>
            <a:lvl1pPr>
              <a:defRPr sz="2100" b="0" u="none" strike="noStrike" kern="1200" cap="none" spc="300" normalizeH="0" baseline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1519918" y="1126150"/>
            <a:ext cx="969300" cy="3088800"/>
          </a:xfrm>
        </p:spPr>
        <p:txBody>
          <a:bodyPr vert="eaVert" lIns="101600" tIns="38100" rIns="76200" bIns="38100">
            <a:normAutofit/>
          </a:bodyPr>
          <a:lstStyle>
            <a:lvl1pPr marL="0" indent="0" eaLnBrk="1" fontAlgn="auto" latinLnBrk="0" hangingPunct="1">
              <a:lnSpc>
                <a:spcPct val="150000"/>
              </a:lnSpc>
              <a:buNone/>
              <a:defRPr kumimoji="0" lang="zh-CN" altLang="en-US" sz="1200" b="0" i="0" u="none" strike="noStrike" kern="1200" cap="none" spc="200" normalizeH="0" baseline="0" noProof="1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5f998e529f02dcb80383f1628ddecaaf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5" cstate="email"/>
          <a:stretch>
            <a:fillRect/>
          </a:stretch>
        </p:blipFill>
        <p:spPr>
          <a:xfrm>
            <a:off x="-4286" y="1772840"/>
            <a:ext cx="9153000" cy="5085160"/>
          </a:xfrm>
          <a:prstGeom prst="rect">
            <a:avLst/>
          </a:prstGeom>
        </p:spPr>
      </p:pic>
      <p:grpSp>
        <p:nvGrpSpPr>
          <p:cNvPr id="8" name="组合 7"/>
          <p:cNvGrpSpPr/>
          <p:nvPr>
            <p:custDataLst>
              <p:tags r:id="rId2"/>
            </p:custDataLst>
          </p:nvPr>
        </p:nvGrpSpPr>
        <p:grpSpPr>
          <a:xfrm>
            <a:off x="2603065" y="764971"/>
            <a:ext cx="863441" cy="622935"/>
            <a:chOff x="8412" y="1861"/>
            <a:chExt cx="1380" cy="826"/>
          </a:xfrm>
        </p:grpSpPr>
        <p:pic>
          <p:nvPicPr>
            <p:cNvPr id="14" name="图片 13" descr="5b20dbdc5278d717eb30bfa1d05a991d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6" cstate="email"/>
            <a:srcRect/>
            <a:stretch>
              <a:fillRect/>
            </a:stretch>
          </p:blipFill>
          <p:spPr>
            <a:xfrm>
              <a:off x="8844" y="2165"/>
              <a:ext cx="859" cy="360"/>
            </a:xfrm>
            <a:prstGeom prst="rect">
              <a:avLst/>
            </a:prstGeom>
          </p:spPr>
        </p:pic>
        <p:pic>
          <p:nvPicPr>
            <p:cNvPr id="15" name="图片 14" descr="54f43b28b1f3d070a0acac37e2d64550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7" cstate="email"/>
            <a:srcRect/>
            <a:stretch>
              <a:fillRect/>
            </a:stretch>
          </p:blipFill>
          <p:spPr>
            <a:xfrm flipH="1">
              <a:off x="8412" y="2505"/>
              <a:ext cx="773" cy="182"/>
            </a:xfrm>
            <a:prstGeom prst="rect">
              <a:avLst/>
            </a:prstGeom>
          </p:spPr>
        </p:pic>
        <p:sp>
          <p:nvSpPr>
            <p:cNvPr id="16" name="文本框 15"/>
            <p:cNvSpPr txBox="1"/>
            <p:nvPr>
              <p:custDataLst>
                <p:tags r:id="rId13"/>
              </p:custDataLst>
            </p:nvPr>
          </p:nvSpPr>
          <p:spPr>
            <a:xfrm>
              <a:off x="9427" y="1861"/>
              <a:ext cx="365" cy="41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隶书" panose="02010509060101010101" pitchFamily="49" charset="-122"/>
                  <a:cs typeface="+mn-cs"/>
                </a:rPr>
                <a:t>梦 境</a:t>
              </a:r>
            </a:p>
          </p:txBody>
        </p:sp>
      </p:grpSp>
      <p:cxnSp>
        <p:nvCxnSpPr>
          <p:cNvPr id="10" name="直接连接符 9"/>
          <p:cNvCxnSpPr/>
          <p:nvPr>
            <p:custDataLst>
              <p:tags r:id="rId3"/>
            </p:custDataLst>
          </p:nvPr>
        </p:nvCxnSpPr>
        <p:spPr>
          <a:xfrm flipV="1">
            <a:off x="4440463" y="278111"/>
            <a:ext cx="263075" cy="610497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4346207" y="278111"/>
            <a:ext cx="451586" cy="1056031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>
            <p:custDataLst>
              <p:tags r:id="rId5"/>
            </p:custDataLst>
          </p:nvPr>
        </p:nvCxnSpPr>
        <p:spPr>
          <a:xfrm flipV="1">
            <a:off x="1329351" y="2542396"/>
            <a:ext cx="214571" cy="513718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>
            <p:custDataLst>
              <p:tags r:id="rId6"/>
            </p:custDataLst>
          </p:nvPr>
        </p:nvCxnSpPr>
        <p:spPr>
          <a:xfrm flipV="1">
            <a:off x="1310301" y="2812011"/>
            <a:ext cx="211305" cy="506518"/>
          </a:xfrm>
          <a:prstGeom prst="line">
            <a:avLst/>
          </a:prstGeom>
          <a:ln w="190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380069" y="1261322"/>
            <a:ext cx="3523500" cy="14472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800" b="0" i="0" u="none" strike="noStrike" kern="1200" cap="none" spc="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汉仪尚巍手书W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2" name="图片 11" descr="5f0588f3ce1e1dd9e1e08ba5a0db1e86"/>
            <p:cNvPicPr>
              <a:picLocks noChangeAspect="1"/>
            </p:cNvPicPr>
            <p:nvPr userDrawn="1">
              <p:custDataLst>
                <p:tags r:id="rId6"/>
              </p:custDataLst>
            </p:nvPr>
          </p:nvPicPr>
          <p:blipFill rotWithShape="1">
            <a:blip r:embed="rId9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 userDrawn="1">
              <p:custDataLst>
                <p:tags r:id="rId7"/>
              </p:custDataLst>
            </p:nvPr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sp>
          <p:nvSpPr>
            <p:cNvPr id="8" name="矩形 7"/>
            <p:cNvSpPr/>
            <p:nvPr userDrawn="1">
              <p:custDataLst>
                <p:tags r:id="rId7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zh-CN" altLang="en-US" sz="1350" baseline="0">
                <a:latin typeface="Arial" panose="020B0604020202020204" pitchFamily="34" charset="0"/>
                <a:ea typeface="隶书" panose="02010509060101010101" pitchFamily="49" charset="-122"/>
              </a:endParaRPr>
            </a:p>
          </p:txBody>
        </p:sp>
        <p:pic>
          <p:nvPicPr>
            <p:cNvPr id="14" name="图片 13" descr="5f0588f3ce1e1dd9e1e08ba5a0db1e86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 rotWithShape="1">
            <a:blip r:embed="rId11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2"/>
            </p:custDataLst>
          </p:nvPr>
        </p:nvSpPr>
        <p:spPr>
          <a:xfrm>
            <a:off x="961200" y="1249200"/>
            <a:ext cx="7219800" cy="723600"/>
          </a:xfrm>
        </p:spPr>
        <p:txBody>
          <a:bodyPr anchor="ctr">
            <a:normAutofit/>
          </a:bodyPr>
          <a:lstStyle>
            <a:lvl1pPr>
              <a:defRPr sz="3200"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3"/>
            </p:custDataLst>
          </p:nvPr>
        </p:nvSpPr>
        <p:spPr>
          <a:xfrm>
            <a:off x="960835" y="2163600"/>
            <a:ext cx="7219950" cy="3445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3617595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sz="1350" baseline="0" dirty="0">
              <a:latin typeface="Arial" panose="020B0604020202020204" pitchFamily="34" charset="0"/>
              <a:ea typeface="隶书" panose="020105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0" name="图片 9" descr="5f0588f3ce1e1dd9e1e08ba5a0db1e86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 rotWithShape="1">
            <a:blip r:embed="rId12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>
              <p:custDataLst>
                <p:tags r:id="rId10"/>
              </p:custDataLst>
            </p:nvPr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437400" y="770400"/>
            <a:ext cx="297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440100" y="1764000"/>
            <a:ext cx="29673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3825900" y="769938"/>
            <a:ext cx="4860000" cy="5087937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144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sz="1350" baseline="0">
              <a:latin typeface="Arial" panose="020B0604020202020204" pitchFamily="34" charset="0"/>
              <a:ea typeface="隶书" panose="020105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0" y="284219"/>
            <a:ext cx="9144000" cy="6573781"/>
            <a:chOff x="0" y="284219"/>
            <a:chExt cx="12192000" cy="6573781"/>
          </a:xfrm>
        </p:grpSpPr>
        <p:pic>
          <p:nvPicPr>
            <p:cNvPr id="13" name="图片 12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  <p:pic>
          <p:nvPicPr>
            <p:cNvPr id="14" name="图片 13" descr="5f0588f3ce1e1dd9e1e08ba5a0db1e86"/>
            <p:cNvPicPr>
              <a:picLocks noChangeAspect="1"/>
            </p:cNvPicPr>
            <p:nvPr userDrawn="1">
              <p:custDataLst>
                <p:tags r:id="rId10"/>
              </p:custDataLst>
            </p:nvPr>
          </p:nvPicPr>
          <p:blipFill rotWithShape="1">
            <a:blip r:embed="rId13" cstate="email"/>
            <a:srcRect/>
            <a:stretch>
              <a:fillRect/>
            </a:stretch>
          </p:blipFill>
          <p:spPr>
            <a:xfrm>
              <a:off x="8400" y="284219"/>
              <a:ext cx="1232137" cy="955321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59000" y="781200"/>
            <a:ext cx="82323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459000" y="1659600"/>
            <a:ext cx="8231981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459581" y="2808000"/>
            <a:ext cx="8224200" cy="34308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0" y="5029201"/>
            <a:ext cx="9144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sz="1350" baseline="0">
              <a:latin typeface="Arial" panose="020B0604020202020204" pitchFamily="34" charset="0"/>
              <a:ea typeface="隶书" panose="020105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0" y="6984"/>
            <a:ext cx="9144000" cy="6851016"/>
            <a:chOff x="0" y="6984"/>
            <a:chExt cx="12192000" cy="6851016"/>
          </a:xfrm>
        </p:grpSpPr>
        <p:pic>
          <p:nvPicPr>
            <p:cNvPr id="11" name="图片 10" descr="5f0588f3ce1e1dd9e1e08ba5a0db1e86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 rotWithShape="1">
            <a:blip r:embed="rId12" cstate="email"/>
            <a:srcRect/>
            <a:stretch>
              <a:fillRect/>
            </a:stretch>
          </p:blipFill>
          <p:spPr>
            <a:xfrm>
              <a:off x="80645" y="6984"/>
              <a:ext cx="1300358" cy="1008215"/>
            </a:xfrm>
            <a:prstGeom prst="rect">
              <a:avLst/>
            </a:prstGeom>
          </p:spPr>
        </p:pic>
        <p:pic>
          <p:nvPicPr>
            <p:cNvPr id="10" name="图片 9"/>
            <p:cNvPicPr>
              <a:picLocks noChangeAspect="1"/>
            </p:cNvPicPr>
            <p:nvPr userDrawn="1">
              <p:custDataLst>
                <p:tags r:id="rId10"/>
              </p:custDataLst>
            </p:nvPr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53600" y="669600"/>
            <a:ext cx="82323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453628" y="1681200"/>
            <a:ext cx="8243100" cy="3211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8"/>
            </p:custDataLst>
          </p:nvPr>
        </p:nvSpPr>
        <p:spPr>
          <a:xfrm>
            <a:off x="445500" y="5180400"/>
            <a:ext cx="82512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1205"/>
            <a:ext cx="9144000" cy="5076795"/>
          </a:xfrm>
          <a:prstGeom prst="rect">
            <a:avLst/>
          </a:prstGeom>
        </p:spPr>
      </p:pic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sz="1350" baseline="0">
              <a:latin typeface="Arial" panose="020B0604020202020204" pitchFamily="34" charset="0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434700" y="237600"/>
            <a:ext cx="82782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434700" y="1663200"/>
            <a:ext cx="4006800" cy="28944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4681800" y="1663200"/>
            <a:ext cx="4025700" cy="28944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429300" y="4816800"/>
            <a:ext cx="4006800" cy="781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4689900" y="4813200"/>
            <a:ext cx="4025700" cy="781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959224"/>
            <a:ext cx="9144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sz="1350" baseline="0">
              <a:latin typeface="Arial" panose="020B0604020202020204" pitchFamily="34" charset="0"/>
              <a:ea typeface="隶书" panose="02010509060101010101" pitchFamily="49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142100" y="1339200"/>
            <a:ext cx="6858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41810" y="3862800"/>
            <a:ext cx="6858000" cy="1656000"/>
          </a:xfrm>
        </p:spPr>
        <p:txBody>
          <a:bodyPr>
            <a:normAutofit/>
          </a:bodyPr>
          <a:lstStyle>
            <a:lvl1pPr algn="ctr">
              <a:defRPr baseline="0">
                <a:latin typeface="Arial" panose="020B0604020202020204" pitchFamily="34" charset="0"/>
                <a:ea typeface="隶书" panose="020105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16" name="组合 15"/>
          <p:cNvGrpSpPr/>
          <p:nvPr userDrawn="1">
            <p:custDataLst>
              <p:tags r:id="rId7"/>
            </p:custDataLst>
          </p:nvPr>
        </p:nvGrpSpPr>
        <p:grpSpPr>
          <a:xfrm>
            <a:off x="0" y="6984"/>
            <a:ext cx="9144000" cy="6851016"/>
            <a:chOff x="0" y="6984"/>
            <a:chExt cx="12192000" cy="6851016"/>
          </a:xfrm>
        </p:grpSpPr>
        <p:pic>
          <p:nvPicPr>
            <p:cNvPr id="13" name="图片 12" descr="5f0588f3ce1e1dd9e1e08ba5a0db1e86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 rotWithShape="1">
            <a:blip r:embed="rId11" cstate="email"/>
            <a:srcRect/>
            <a:stretch>
              <a:fillRect/>
            </a:stretch>
          </p:blipFill>
          <p:spPr>
            <a:xfrm>
              <a:off x="80645" y="6984"/>
              <a:ext cx="1718242" cy="1332216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4" name="图片 13" descr="5f0588f3ce1e1dd9e1e08ba5a0db1e86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 rotWithShape="1">
            <a:blip r:embed="rId11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5" name="图片 14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4679158" y="952508"/>
            <a:ext cx="3962432" cy="5388907"/>
          </a:xfrm>
        </p:spPr>
        <p:txBody>
          <a:bodyPr>
            <a:normAutofit/>
          </a:bodyPr>
          <a:lstStyle>
            <a:lvl1pPr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9" name="图片 18" descr="5f0588f3ce1e1dd9e1e08ba5a0db1e86"/>
            <p:cNvPicPr>
              <a:picLocks noChangeAspect="1"/>
            </p:cNvPicPr>
            <p:nvPr userDrawn="1">
              <p:custDataLst>
                <p:tags r:id="rId10"/>
              </p:custDataLst>
            </p:nvPr>
          </p:nvPicPr>
          <p:blipFill rotWithShape="1">
            <a:blip r:embed="rId13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20" name="图片 19"/>
            <p:cNvPicPr>
              <a:picLocks noChangeAspect="1"/>
            </p:cNvPicPr>
            <p:nvPr userDrawn="1">
              <p:custDataLst>
                <p:tags r:id="rId11"/>
              </p:custDataLst>
            </p:nvPr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ab36dbc647d9c378322a19eeb03309b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email"/>
          <a:stretch>
            <a:fillRect/>
          </a:stretch>
        </p:blipFill>
        <p:spPr>
          <a:xfrm>
            <a:off x="4322445" y="4922520"/>
            <a:ext cx="4840129" cy="17748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pic>
          <p:nvPicPr>
            <p:cNvPr id="16" name="图片 15" descr="5f0588f3ce1e1dd9e1e08ba5a0db1e86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 rotWithShape="1">
            <a:blip r:embed="rId11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9EFD9D74-47D9-4702-A33C-335B63B48DBF}" type="datetimeFigureOut">
              <a:rPr lang="zh-CN" altLang="en-US" smtClean="0"/>
              <a:t>2019/12/24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>
            <p:custDataLst>
              <p:tags r:id="rId1"/>
            </p:custDataLst>
          </p:nvPr>
        </p:nvGrpSpPr>
        <p:grpSpPr>
          <a:xfrm>
            <a:off x="0" y="33985"/>
            <a:ext cx="9144000" cy="6824015"/>
            <a:chOff x="0" y="33985"/>
            <a:chExt cx="12192000" cy="6824015"/>
          </a:xfrm>
        </p:grpSpPr>
        <p:sp>
          <p:nvSpPr>
            <p:cNvPr id="15" name="矩形 14"/>
            <p:cNvSpPr/>
            <p:nvPr userDrawn="1">
              <p:custDataLst>
                <p:tags r:id="rId7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baseline="0">
                <a:latin typeface="Arial" panose="020B0604020202020204" pitchFamily="34" charset="0"/>
                <a:ea typeface="隶书" panose="02010509060101010101" pitchFamily="49" charset="-122"/>
              </a:endParaRPr>
            </a:p>
          </p:txBody>
        </p:sp>
        <p:pic>
          <p:nvPicPr>
            <p:cNvPr id="16" name="图片 15" descr="5f0588f3ce1e1dd9e1e08ba5a0db1e86"/>
            <p:cNvPicPr>
              <a:picLocks noChangeAspect="1"/>
            </p:cNvPicPr>
            <p:nvPr userDrawn="1">
              <p:custDataLst>
                <p:tags r:id="rId8"/>
              </p:custDataLst>
            </p:nvPr>
          </p:nvPicPr>
          <p:blipFill rotWithShape="1">
            <a:blip r:embed="rId11" cstate="email"/>
            <a:srcRect/>
            <a:stretch>
              <a:fillRect/>
            </a:stretch>
          </p:blipFill>
          <p:spPr>
            <a:xfrm>
              <a:off x="0" y="33985"/>
              <a:ext cx="1244600" cy="965199"/>
            </a:xfrm>
            <a:prstGeom prst="rect">
              <a:avLst/>
            </a:prstGeom>
          </p:spPr>
        </p:pic>
        <p:pic>
          <p:nvPicPr>
            <p:cNvPr id="17" name="图片 16"/>
            <p:cNvPicPr>
              <a:picLocks noChangeAspect="1"/>
            </p:cNvPicPr>
            <p:nvPr userDrawn="1">
              <p:custDataLst>
                <p:tags r:id="rId9"/>
              </p:custDataLst>
            </p:nvPr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781205"/>
              <a:ext cx="12192000" cy="5076795"/>
            </a:xfrm>
            <a:prstGeom prst="rect">
              <a:avLst/>
            </a:prstGeom>
          </p:spPr>
        </p:pic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隶书" panose="02010509060101010101" pitchFamily="49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隶书" panose="02010509060101010101" pitchFamily="49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ags" Target="../tags/tag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tags" Target="../tags/tag169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tags" Target="../tags/tag173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ags" Target="../tags/tag168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tags" Target="../tags/tag172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tags" Target="../tags/tag171.xml"/><Relationship Id="rId10" Type="http://schemas.openxmlformats.org/officeDocument/2006/relationships/slideLayout" Target="../slideLayouts/slideLayout29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tags" Target="../tags/tag1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502412" y="952508"/>
            <a:ext cx="8139178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502412" y="952508"/>
            <a:ext cx="8139178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  <a:t>2019/12/24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75000"/>
              <a:lumOff val="25000"/>
            </a:schemeClr>
          </a:solidFill>
          <a:uFillTx/>
          <a:latin typeface="Arial" panose="020B0604020202020204" pitchFamily="34" charset="0"/>
          <a:ea typeface="隶书" panose="02010509060101010101" pitchFamily="49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37.xml"/><Relationship Id="rId2" Type="http://schemas.openxmlformats.org/officeDocument/2006/relationships/tags" Target="../tags/tag336.xml"/><Relationship Id="rId1" Type="http://schemas.openxmlformats.org/officeDocument/2006/relationships/tags" Target="../tags/tag335.xml"/><Relationship Id="rId4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5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355.xml"/><Relationship Id="rId1" Type="http://schemas.openxmlformats.org/officeDocument/2006/relationships/tags" Target="../tags/tag354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341.xml"/><Relationship Id="rId2" Type="http://schemas.openxmlformats.org/officeDocument/2006/relationships/tags" Target="../tags/tag340.xml"/><Relationship Id="rId1" Type="http://schemas.openxmlformats.org/officeDocument/2006/relationships/tags" Target="../tags/tag339.xml"/><Relationship Id="rId6" Type="http://schemas.openxmlformats.org/officeDocument/2006/relationships/image" Target="../media/image8.jpeg"/><Relationship Id="rId5" Type="http://schemas.openxmlformats.org/officeDocument/2006/relationships/slideLayout" Target="../slideLayouts/slideLayout31.xml"/><Relationship Id="rId4" Type="http://schemas.openxmlformats.org/officeDocument/2006/relationships/tags" Target="../tags/tag34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4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4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4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4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第四小组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zh-CN" altLang="en-US" sz="3200" dirty="0"/>
              <a:t>学生管理系统</a:t>
            </a:r>
          </a:p>
        </p:txBody>
      </p:sp>
    </p:spTree>
    <p:custDataLst>
      <p:tags r:id="rId1"/>
    </p:custDataLst>
  </p:cSld>
  <p:clrMapOvr>
    <a:masterClrMapping/>
  </p:clrMapOvr>
  <p:transition>
    <p:wheel spokes="8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ym typeface="+mn-ea"/>
              </a:rPr>
              <a:t>1</a:t>
            </a:r>
            <a:r>
              <a:rPr lang="zh-CN" altLang="en-US" dirty="0" smtClean="0">
                <a:sym typeface="+mn-ea"/>
              </a:rPr>
              <a:t>：添加</a:t>
            </a:r>
            <a:r>
              <a:rPr lang="zh-CN" altLang="en-US" dirty="0">
                <a:sym typeface="+mn-ea"/>
              </a:rPr>
              <a:t>学生</a:t>
            </a:r>
            <a:r>
              <a:rPr lang="zh-CN" altLang="en-US" dirty="0" smtClean="0">
                <a:sym typeface="+mn-ea"/>
              </a:rPr>
              <a:t>信息。</a:t>
            </a:r>
            <a:endParaRPr lang="zh-CN" altLang="en-US"/>
          </a:p>
        </p:txBody>
      </p:sp>
      <p:sp>
        <p:nvSpPr>
          <p:cNvPr id="10" name="内容占位符 9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1" name="图片 10" descr="QQ图片201912241336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175" y="2163445"/>
            <a:ext cx="6964045" cy="36195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>
    <p:wedg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>
                <a:sym typeface="+mn-ea"/>
              </a:rPr>
              <a:t>2</a:t>
            </a:r>
            <a:r>
              <a:rPr smtClean="0">
                <a:sym typeface="+mn-ea"/>
              </a:rPr>
              <a:t>：修改学生信息。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QQ图片201912241336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05" y="952500"/>
            <a:ext cx="8053705" cy="514477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zh-CN">
                <a:sym typeface="+mn-ea"/>
              </a:rPr>
              <a:t>3</a:t>
            </a:r>
            <a:r>
              <a:rPr>
                <a:sym typeface="+mn-ea"/>
              </a:rPr>
              <a:t>：删除学生信息。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QQ图片201912241336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455" y="952500"/>
            <a:ext cx="7696200" cy="514604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>
    <p:comb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4</a:t>
            </a:r>
            <a:r>
              <a:rPr>
                <a:sym typeface="+mn-ea"/>
              </a:rPr>
              <a:t>：查询学生信息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QQ图片201912241336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85" y="952500"/>
            <a:ext cx="7896225" cy="50260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学生信息管理</a:t>
            </a:r>
            <a:r>
              <a:rPr lang="zh-CN" altLang="en-US" dirty="0" smtClean="0"/>
              <a:t>系统处理流程图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984" y="560735"/>
            <a:ext cx="5688632" cy="50958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学生信息管理</a:t>
            </a:r>
            <a:r>
              <a:rPr lang="zh-CN" altLang="en-US" dirty="0" smtClean="0"/>
              <a:t>系统</a:t>
            </a:r>
            <a:r>
              <a:rPr lang="en-US" altLang="zh-CN" dirty="0" err="1" smtClean="0"/>
              <a:t>uml</a:t>
            </a:r>
            <a:r>
              <a:rPr lang="zh-CN" altLang="en-US" dirty="0" smtClean="0"/>
              <a:t>图</a:t>
            </a:r>
            <a:endParaRPr lang="zh-CN" altLang="en-US" dirty="0"/>
          </a:p>
        </p:txBody>
      </p:sp>
      <p:pic>
        <p:nvPicPr>
          <p:cNvPr id="6146" name="Picture 2" descr="C:\Users\Student\Desktop\QQ图片2019122319352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9" y="1052736"/>
            <a:ext cx="8621340" cy="528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感谢观看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zh-CN" altLang="en-US" sz="2800" dirty="0" smtClean="0"/>
              <a:t>第四组 人员任务分工</a:t>
            </a:r>
            <a:endParaRPr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zh-CN" sz="3200" dirty="0" smtClean="0"/>
          </a:p>
          <a:p>
            <a:pPr marL="0" indent="0">
              <a:buNone/>
            </a:pPr>
            <a:r>
              <a:rPr lang="en-US" altLang="zh-CN" sz="3200" dirty="0" err="1" smtClean="0"/>
              <a:t>ppt</a:t>
            </a:r>
            <a:r>
              <a:rPr lang="zh-CN" altLang="en-US" sz="3200" dirty="0" smtClean="0"/>
              <a:t>制作</a:t>
            </a:r>
            <a:r>
              <a:rPr lang="zh-CN" altLang="en-US" sz="3200" dirty="0"/>
              <a:t>、</a:t>
            </a:r>
            <a:r>
              <a:rPr lang="zh-CN" altLang="en-US" sz="3200" dirty="0" smtClean="0"/>
              <a:t>查找资料</a:t>
            </a:r>
            <a:r>
              <a:rPr lang="en-US" altLang="zh-CN" sz="3200" dirty="0" smtClean="0"/>
              <a:t>——</a:t>
            </a:r>
            <a:r>
              <a:rPr lang="zh-CN" altLang="en-US" sz="3200" dirty="0" smtClean="0"/>
              <a:t>麻金碧、陈娟</a:t>
            </a:r>
            <a:endParaRPr lang="en-US" altLang="zh-CN" sz="3200" dirty="0" smtClean="0"/>
          </a:p>
          <a:p>
            <a:pPr marL="0" indent="0">
              <a:buNone/>
            </a:pPr>
            <a:r>
              <a:rPr lang="zh-CN" altLang="en-US" sz="3200" dirty="0" smtClean="0"/>
              <a:t>流程图、</a:t>
            </a:r>
            <a:r>
              <a:rPr lang="en-US" altLang="zh-CN" sz="3200" dirty="0" err="1" smtClean="0"/>
              <a:t>uml</a:t>
            </a:r>
            <a:r>
              <a:rPr lang="zh-CN" altLang="en-US" sz="3200" dirty="0" smtClean="0"/>
              <a:t>图</a:t>
            </a:r>
            <a:r>
              <a:rPr lang="en-US" altLang="zh-CN" sz="3200" dirty="0" smtClean="0"/>
              <a:t>——</a:t>
            </a:r>
            <a:r>
              <a:rPr lang="zh-CN" altLang="en-US" sz="3200" dirty="0" smtClean="0"/>
              <a:t>张正香、</a:t>
            </a:r>
            <a:r>
              <a:rPr lang="zh-CN" altLang="en-US" sz="3200" dirty="0"/>
              <a:t>邓成娇</a:t>
            </a:r>
            <a:endParaRPr lang="en-US" altLang="zh-CN" sz="3200" dirty="0" smtClean="0"/>
          </a:p>
          <a:p>
            <a:pPr marL="0" indent="0">
              <a:buNone/>
            </a:pPr>
            <a:r>
              <a:rPr lang="zh-CN" altLang="en-US" sz="3200" dirty="0"/>
              <a:t>代码制作、视屏制作、</a:t>
            </a:r>
            <a:r>
              <a:rPr lang="en-US" altLang="zh-CN" sz="3200" dirty="0"/>
              <a:t> </a:t>
            </a:r>
            <a:r>
              <a:rPr lang="en-US" altLang="zh-CN" sz="3200" dirty="0" err="1"/>
              <a:t>Githup</a:t>
            </a:r>
            <a:r>
              <a:rPr lang="zh-CN" altLang="en-US" sz="3200" dirty="0"/>
              <a:t>数据导</a:t>
            </a:r>
            <a:r>
              <a:rPr lang="zh-CN" altLang="en-US" sz="3200" dirty="0" smtClean="0"/>
              <a:t>入、代码讲解</a:t>
            </a:r>
            <a:r>
              <a:rPr lang="en-US" altLang="zh-CN" sz="3200" dirty="0" smtClean="0"/>
              <a:t>——</a:t>
            </a:r>
            <a:r>
              <a:rPr lang="zh-CN" altLang="en-US" sz="3200" dirty="0"/>
              <a:t>周鹏、瞿开旗</a:t>
            </a:r>
            <a:endParaRPr lang="en-US" altLang="zh-CN" sz="3200" dirty="0"/>
          </a:p>
          <a:p>
            <a:pPr marL="0" indent="0">
              <a:buNone/>
            </a:pPr>
            <a:endParaRPr lang="en-US" altLang="zh-CN" sz="3200" dirty="0" smtClean="0"/>
          </a:p>
          <a:p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45047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 smtClean="0"/>
              <a:t>1</a:t>
            </a:r>
            <a:r>
              <a:rPr lang="zh-CN" altLang="en-US" sz="2000" dirty="0" smtClean="0"/>
              <a:t>：运用了</a:t>
            </a:r>
            <a:r>
              <a:rPr lang="en-US" altLang="zh-CN" sz="2000" dirty="0" err="1" smtClean="0"/>
              <a:t>awt</a:t>
            </a:r>
            <a:r>
              <a:rPr lang="zh-CN" altLang="en-US" sz="2000" dirty="0" smtClean="0"/>
              <a:t>中的</a:t>
            </a:r>
            <a:r>
              <a:rPr lang="en-US" altLang="zh-CN" sz="2000" dirty="0" err="1" smtClean="0"/>
              <a:t>JFrame</a:t>
            </a:r>
            <a:r>
              <a:rPr lang="en-US" altLang="zh-CN" sz="2000" dirty="0" smtClean="0"/>
              <a:t>   </a:t>
            </a:r>
            <a:r>
              <a:rPr lang="en-US" altLang="zh-CN" sz="2000" dirty="0" smtClean="0"/>
              <a:t>..….</a:t>
            </a:r>
            <a:r>
              <a:rPr lang="en-US" altLang="zh-CN" sz="2000" dirty="0" smtClean="0"/>
              <a:t>288</a:t>
            </a:r>
          </a:p>
          <a:p>
            <a:r>
              <a:rPr lang="en-US" altLang="zh-CN" sz="2000" dirty="0" smtClean="0"/>
              <a:t>2:</a:t>
            </a:r>
            <a:r>
              <a:rPr lang="zh-CN" altLang="en-US" sz="2000" dirty="0" smtClean="0"/>
              <a:t>窗口事件         </a:t>
            </a:r>
            <a:r>
              <a:rPr lang="zh-CN" altLang="en-US" sz="2000" dirty="0" smtClean="0"/>
              <a:t>               </a:t>
            </a:r>
            <a:r>
              <a:rPr lang="en-US" altLang="zh-CN" sz="2000" dirty="0" smtClean="0"/>
              <a:t>..….</a:t>
            </a:r>
            <a:r>
              <a:rPr lang="en-US" altLang="zh-CN" sz="2000" dirty="0" smtClean="0"/>
              <a:t>279</a:t>
            </a:r>
          </a:p>
          <a:p>
            <a:r>
              <a:rPr lang="en-US" altLang="zh-CN" sz="2000" dirty="0" smtClean="0"/>
              <a:t>3:</a:t>
            </a:r>
            <a:r>
              <a:rPr lang="zh-CN" altLang="en-US" sz="2000" dirty="0"/>
              <a:t>鼠标事件       </a:t>
            </a:r>
            <a:r>
              <a:rPr lang="zh-CN" altLang="en-US" sz="2000" dirty="0" smtClean="0"/>
              <a:t>  </a:t>
            </a:r>
            <a:r>
              <a:rPr lang="zh-CN" altLang="en-US" sz="2000" dirty="0" smtClean="0"/>
              <a:t>               </a:t>
            </a:r>
            <a:r>
              <a:rPr lang="en-US" altLang="zh-CN" sz="2000" dirty="0" smtClean="0"/>
              <a:t>……</a:t>
            </a:r>
            <a:r>
              <a:rPr lang="en-US" altLang="zh-CN" sz="2000" dirty="0" smtClean="0"/>
              <a:t>281</a:t>
            </a:r>
          </a:p>
          <a:p>
            <a:r>
              <a:rPr lang="en-US" altLang="zh-CN" sz="2000" dirty="0" smtClean="0"/>
              <a:t>4:</a:t>
            </a:r>
            <a:r>
              <a:rPr lang="zh-CN" altLang="en-US" sz="2000" dirty="0" smtClean="0"/>
              <a:t>动作组件        </a:t>
            </a:r>
            <a:r>
              <a:rPr lang="zh-CN" altLang="en-US" sz="2000" dirty="0" smtClean="0"/>
              <a:t>                </a:t>
            </a:r>
            <a:r>
              <a:rPr lang="en-US" altLang="zh-CN" sz="2000" dirty="0" smtClean="0"/>
              <a:t>……284</a:t>
            </a:r>
            <a:endParaRPr lang="en-US" altLang="zh-CN" sz="2000" dirty="0" smtClean="0"/>
          </a:p>
          <a:p>
            <a:r>
              <a:rPr lang="en-US" altLang="zh-CN" sz="2000" dirty="0" smtClean="0"/>
              <a:t>5:Swing            </a:t>
            </a:r>
            <a:r>
              <a:rPr lang="en-US" altLang="zh-CN" sz="2000" dirty="0" smtClean="0"/>
              <a:t>               .…..</a:t>
            </a:r>
            <a:r>
              <a:rPr lang="en-US" altLang="zh-CN" sz="2000" dirty="0" smtClean="0"/>
              <a:t>287</a:t>
            </a:r>
          </a:p>
          <a:p>
            <a:r>
              <a:rPr lang="en-US" altLang="zh-CN" sz="2000" dirty="0" smtClean="0"/>
              <a:t>6:</a:t>
            </a:r>
            <a:r>
              <a:rPr lang="zh-CN" altLang="en-US" sz="2000" dirty="0"/>
              <a:t>容器</a:t>
            </a:r>
            <a:r>
              <a:rPr lang="zh-CN" altLang="en-US" sz="2000" dirty="0" smtClean="0"/>
              <a:t>事件        </a:t>
            </a:r>
            <a:r>
              <a:rPr lang="zh-CN" altLang="en-US" sz="2000" dirty="0" smtClean="0"/>
              <a:t>                </a:t>
            </a:r>
            <a:r>
              <a:rPr lang="en-US" altLang="zh-CN" sz="2000" dirty="0" smtClean="0"/>
              <a:t>..….</a:t>
            </a:r>
            <a:r>
              <a:rPr lang="en-US" altLang="zh-CN" sz="2000" dirty="0" smtClean="0"/>
              <a:t>291</a:t>
            </a:r>
            <a:endParaRPr lang="en-US" altLang="zh-CN" sz="2000" dirty="0"/>
          </a:p>
          <a:p>
            <a:r>
              <a:rPr lang="en-US" altLang="zh-CN" sz="2000" dirty="0" smtClean="0"/>
              <a:t>7:</a:t>
            </a:r>
            <a:r>
              <a:rPr lang="zh-CN" altLang="en-US" sz="2000" dirty="0"/>
              <a:t>文件组件      </a:t>
            </a:r>
            <a:r>
              <a:rPr lang="en-US" altLang="zh-CN" sz="2000" dirty="0" smtClean="0"/>
              <a:t> </a:t>
            </a:r>
            <a:r>
              <a:rPr lang="en-US" altLang="zh-CN" sz="2000" dirty="0" smtClean="0"/>
              <a:t>                 …….</a:t>
            </a:r>
            <a:r>
              <a:rPr lang="en-US" altLang="zh-CN" sz="2000" dirty="0" smtClean="0"/>
              <a:t>293</a:t>
            </a:r>
            <a:endParaRPr lang="zh-CN" altLang="en-US" sz="2000" dirty="0"/>
          </a:p>
          <a:p>
            <a:r>
              <a:rPr lang="en-US" altLang="zh-CN" sz="2000" dirty="0" smtClean="0"/>
              <a:t>8</a:t>
            </a:r>
            <a:r>
              <a:rPr lang="zh-CN" altLang="en-US" sz="2000" dirty="0" smtClean="0"/>
              <a:t>：按钮组件     </a:t>
            </a:r>
            <a:r>
              <a:rPr lang="zh-CN" altLang="en-US" sz="2000" dirty="0" smtClean="0"/>
              <a:t>                 </a:t>
            </a:r>
            <a:r>
              <a:rPr lang="en-US" altLang="zh-CN" sz="2000" dirty="0" smtClean="0"/>
              <a:t>……</a:t>
            </a:r>
            <a:r>
              <a:rPr lang="en-US" altLang="zh-CN" sz="2000" dirty="0" smtClean="0"/>
              <a:t>296</a:t>
            </a:r>
          </a:p>
          <a:p>
            <a:r>
              <a:rPr lang="en-US" altLang="zh-CN" sz="2000" dirty="0" smtClean="0"/>
              <a:t>9:Jtable            </a:t>
            </a:r>
            <a:r>
              <a:rPr lang="en-US" altLang="zh-CN" sz="2000" dirty="0" smtClean="0"/>
              <a:t>               ……307</a:t>
            </a:r>
            <a:endParaRPr lang="en-US" altLang="zh-CN" sz="2000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r>
              <a:rPr lang="zh-CN" altLang="en-US" cap="all" dirty="0" smtClean="0"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         主要</a:t>
            </a:r>
            <a:r>
              <a:rPr lang="zh-CN" altLang="en-US" cap="all" dirty="0"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所涉及的知识点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6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1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9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1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2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1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5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1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8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1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1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1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4" dur="2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1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7" dur="2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1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0" dur="2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/>
          <p:cNvSpPr txBox="1"/>
          <p:nvPr>
            <p:custDataLst>
              <p:tags r:id="rId2"/>
            </p:custDataLst>
          </p:nvPr>
        </p:nvSpPr>
        <p:spPr>
          <a:xfrm>
            <a:off x="414655" y="4692650"/>
            <a:ext cx="8230235" cy="212217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7500" tIns="35100" rIns="67500" bIns="351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ysClr val="windowText" lastClr="000000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1350" dirty="0">
                <a:sym typeface="+mn-ea"/>
              </a:rPr>
              <a:t>系统功能简介</a:t>
            </a:r>
            <a:r>
              <a:rPr altLang="zh-CN" sz="1350" dirty="0">
                <a:sym typeface="+mn-ea"/>
              </a:rPr>
              <a:t>:</a:t>
            </a:r>
            <a:r>
              <a:rPr lang="zh-CN" altLang="en-US" sz="1350" dirty="0">
                <a:sym typeface="+mn-ea"/>
              </a:rPr>
              <a:t>本系统有包括</a:t>
            </a:r>
            <a:r>
              <a:rPr altLang="zh-CN" sz="1350" dirty="0">
                <a:sym typeface="+mn-ea"/>
              </a:rPr>
              <a:t>4</a:t>
            </a:r>
            <a:r>
              <a:rPr lang="zh-CN" altLang="en-US" sz="1350" dirty="0">
                <a:sym typeface="+mn-ea"/>
              </a:rPr>
              <a:t>个主要功能供给用户</a:t>
            </a:r>
            <a:r>
              <a:rPr altLang="zh-CN" sz="1350" dirty="0">
                <a:sym typeface="+mn-ea"/>
              </a:rPr>
              <a:t>,</a:t>
            </a:r>
            <a:r>
              <a:rPr lang="zh-CN" altLang="en-US" sz="1350" dirty="0">
                <a:sym typeface="+mn-ea"/>
              </a:rPr>
              <a:t>便于管理学生信息。</a:t>
            </a:r>
            <a:endParaRPr lang="en-US" altLang="zh-CN" sz="1350" dirty="0" smtClean="0"/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altLang="zh-CN" sz="1350" dirty="0">
                <a:sym typeface="+mn-ea"/>
              </a:rPr>
              <a:t>1</a:t>
            </a:r>
            <a:r>
              <a:rPr lang="zh-CN" altLang="en-US" sz="1350" dirty="0">
                <a:sym typeface="+mn-ea"/>
              </a:rPr>
              <a:t>：添加学生信息。</a:t>
            </a:r>
            <a:endParaRPr lang="en-US" altLang="zh-CN" sz="1350" dirty="0" smtClean="0"/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altLang="zh-CN" sz="1350" dirty="0">
                <a:sym typeface="+mn-ea"/>
              </a:rPr>
              <a:t>2</a:t>
            </a:r>
            <a:r>
              <a:rPr lang="zh-CN" altLang="en-US" sz="1350" dirty="0">
                <a:sym typeface="+mn-ea"/>
              </a:rPr>
              <a:t>：修改学生信息。</a:t>
            </a:r>
            <a:endParaRPr lang="en-US" altLang="zh-CN" sz="1350" dirty="0" smtClean="0"/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altLang="zh-CN" sz="1350" dirty="0">
                <a:sym typeface="+mn-ea"/>
              </a:rPr>
              <a:t>3</a:t>
            </a:r>
            <a:r>
              <a:rPr lang="zh-CN" altLang="en-US" sz="1350" dirty="0">
                <a:sym typeface="+mn-ea"/>
              </a:rPr>
              <a:t>：删除学生信息。</a:t>
            </a:r>
            <a:endParaRPr lang="en-US" altLang="zh-CN" sz="1350" dirty="0" smtClean="0"/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altLang="zh-CN" sz="1350" dirty="0">
                <a:sym typeface="+mn-ea"/>
              </a:rPr>
              <a:t>4</a:t>
            </a:r>
            <a:r>
              <a:rPr lang="zh-CN" altLang="en-US" sz="1350" dirty="0">
                <a:sym typeface="+mn-ea"/>
              </a:rPr>
              <a:t>：查询学生信息用户可以使用系统储存学生信息</a:t>
            </a:r>
            <a:r>
              <a:rPr altLang="zh-CN" sz="1350" dirty="0">
                <a:sym typeface="+mn-ea"/>
              </a:rPr>
              <a:t>,</a:t>
            </a:r>
            <a:r>
              <a:rPr lang="zh-CN" altLang="en-US" sz="1350" dirty="0">
                <a:sym typeface="+mn-ea"/>
              </a:rPr>
              <a:t>包括学生姓名</a:t>
            </a:r>
            <a:r>
              <a:rPr altLang="zh-CN" sz="1350" dirty="0">
                <a:sym typeface="+mn-ea"/>
              </a:rPr>
              <a:t>,</a:t>
            </a:r>
            <a:r>
              <a:rPr lang="zh-CN" altLang="en-US" sz="1350" dirty="0">
                <a:sym typeface="+mn-ea"/>
              </a:rPr>
              <a:t>学号</a:t>
            </a:r>
            <a:r>
              <a:rPr altLang="zh-CN" sz="1350" dirty="0">
                <a:sym typeface="+mn-ea"/>
              </a:rPr>
              <a:t>, </a:t>
            </a:r>
            <a:r>
              <a:rPr lang="zh-CN" altLang="en-US" sz="1350" dirty="0">
                <a:sym typeface="+mn-ea"/>
              </a:rPr>
              <a:t>班级，系别，性别，年龄。</a:t>
            </a:r>
            <a:endParaRPr lang="zh-CN" altLang="en-US" sz="1350" spc="-200" dirty="0">
              <a:ln w="3175">
                <a:noFill/>
                <a:prstDash val="dash"/>
              </a:ln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隶书" panose="02010509060101010101" pitchFamily="49" charset="-122"/>
              <a:cs typeface="微软雅黑" panose="020B0503020204020204" charset="-122"/>
            </a:endParaRPr>
          </a:p>
        </p:txBody>
      </p:sp>
      <p:sp>
        <p:nvSpPr>
          <p:cNvPr id="7" name="Title 6"/>
          <p:cNvSpPr txBox="1"/>
          <p:nvPr>
            <p:custDataLst>
              <p:tags r:id="rId3"/>
            </p:custDataLst>
          </p:nvPr>
        </p:nvSpPr>
        <p:spPr>
          <a:xfrm>
            <a:off x="456974" y="4209116"/>
            <a:ext cx="8230049" cy="42386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7500" tIns="35100" rIns="67500" bIns="35100" anchor="t" anchorCtr="0">
            <a:normAutofit fontScale="95000"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ysClr val="windowText" lastClr="000000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>
              <a:lnSpc>
                <a:spcPct val="100000"/>
              </a:lnSpc>
              <a:spcAft>
                <a:spcPts val="800"/>
              </a:spcAft>
              <a:defRPr/>
            </a:pPr>
            <a:r>
              <a:rPr lang="zh-CN" altLang="en-US" sz="2400">
                <a:sym typeface="+mn-ea"/>
              </a:rPr>
              <a:t>学生管理系统设计</a:t>
            </a:r>
            <a:endParaRPr lang="zh-CN" altLang="en-US" sz="2400" b="1" spc="-200" dirty="0">
              <a:ln w="3175">
                <a:noFill/>
                <a:prstDash val="dash"/>
              </a:ln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隶书" panose="02010509060101010101" pitchFamily="49" charset="-122"/>
              <a:cs typeface="微软雅黑" panose="020B0503020204020204" charset="-122"/>
            </a:endParaRPr>
          </a:p>
        </p:txBody>
      </p:sp>
      <p:pic>
        <p:nvPicPr>
          <p:cNvPr id="18" name="图片 17" descr="C:\Users\Kingsoft\Desktop\cliff-clouds-cold-1699025.jpgcliff-clouds-cold-1699025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6"/>
          <a:srcRect/>
          <a:stretch>
            <a:fillRect/>
          </a:stretch>
        </p:blipFill>
        <p:spPr>
          <a:xfrm>
            <a:off x="456974" y="1315970"/>
            <a:ext cx="8227574" cy="273574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>
    <p:wedg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登录界面</a:t>
            </a:r>
            <a:endParaRPr lang="zh-CN" altLang="en-US" dirty="0"/>
          </a:p>
        </p:txBody>
      </p:sp>
      <p:pic>
        <p:nvPicPr>
          <p:cNvPr id="1026" name="Picture 2" descr="C:\Users\Student\Desktop\QQ图片2019122318213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731" y="976149"/>
            <a:ext cx="8280920" cy="490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57200" y="-459432"/>
            <a:ext cx="8219256" cy="1875482"/>
          </a:xfrm>
        </p:spPr>
        <p:txBody>
          <a:bodyPr/>
          <a:lstStyle/>
          <a:p>
            <a:r>
              <a:rPr lang="en-US" altLang="zh-CN" dirty="0" smtClean="0"/>
              <a:t>Login</a:t>
            </a:r>
            <a:r>
              <a:rPr lang="zh-CN" altLang="en-US" dirty="0" smtClean="0"/>
              <a:t>类的实现</a:t>
            </a:r>
            <a:endParaRPr lang="zh-CN" altLang="en-US" dirty="0"/>
          </a:p>
        </p:txBody>
      </p:sp>
      <p:sp>
        <p:nvSpPr>
          <p:cNvPr id="2" name="内容占位符 1"/>
          <p:cNvSpPr>
            <a:spLocks noGrp="1"/>
          </p:cNvSpPr>
          <p:nvPr>
            <p:ph sz="quarter" idx="2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789041" y="332656"/>
            <a:ext cx="4247455" cy="5904656"/>
          </a:xfrm>
        </p:spPr>
        <p:txBody>
          <a:bodyPr>
            <a:noAutofit/>
          </a:bodyPr>
          <a:lstStyle/>
          <a:p>
            <a:r>
              <a:rPr lang="en-US" altLang="zh-CN" sz="2000" dirty="0" smtClean="0">
                <a:latin typeface="+mn-ea"/>
              </a:rPr>
              <a:t>1.</a:t>
            </a:r>
            <a:r>
              <a:rPr lang="zh-CN" altLang="en-US" sz="2000" dirty="0" smtClean="0">
                <a:latin typeface="+mn-ea"/>
              </a:rPr>
              <a:t>获取</a:t>
            </a:r>
            <a:r>
              <a:rPr lang="zh-CN" altLang="en-US" sz="2000" dirty="0">
                <a:latin typeface="+mn-ea"/>
              </a:rPr>
              <a:t>一个容器</a:t>
            </a:r>
            <a:endParaRPr lang="en-US" altLang="zh-CN" sz="2000" dirty="0">
              <a:latin typeface="+mn-ea"/>
            </a:endParaRPr>
          </a:p>
          <a:p>
            <a:r>
              <a:rPr lang="zh-CN" altLang="en-US" sz="2000" dirty="0" smtClean="0">
                <a:latin typeface="+mn-ea"/>
              </a:rPr>
              <a:t>欢迎</a:t>
            </a:r>
            <a:r>
              <a:rPr lang="zh-CN" altLang="en-US" sz="2000" dirty="0">
                <a:latin typeface="+mn-ea"/>
              </a:rPr>
              <a:t>使用学生管理系统</a:t>
            </a:r>
            <a:r>
              <a:rPr lang="en-US" altLang="zh-CN" sz="2000" dirty="0">
                <a:latin typeface="+mn-ea"/>
              </a:rPr>
              <a:t>");</a:t>
            </a:r>
          </a:p>
          <a:p>
            <a:r>
              <a:rPr lang="en-US" altLang="zh-CN" sz="2000" dirty="0" smtClean="0">
                <a:latin typeface="+mn-ea"/>
              </a:rPr>
              <a:t>2. </a:t>
            </a:r>
            <a:r>
              <a:rPr lang="zh-CN" altLang="en-US" sz="2000" dirty="0">
                <a:latin typeface="+mn-ea"/>
              </a:rPr>
              <a:t>设计窗体的大小</a:t>
            </a:r>
          </a:p>
          <a:p>
            <a:r>
              <a:rPr lang="en-US" altLang="zh-CN" sz="2000" dirty="0" smtClean="0">
                <a:latin typeface="+mn-ea"/>
              </a:rPr>
              <a:t>3.("</a:t>
            </a:r>
            <a:r>
              <a:rPr lang="zh-CN" altLang="en-US" sz="2000" dirty="0">
                <a:latin typeface="+mn-ea"/>
              </a:rPr>
              <a:t>账号</a:t>
            </a:r>
            <a:r>
              <a:rPr lang="en-US" altLang="zh-CN" sz="2000" dirty="0">
                <a:latin typeface="+mn-ea"/>
              </a:rPr>
              <a:t>"); </a:t>
            </a:r>
            <a:endParaRPr lang="en-US" altLang="zh-CN" sz="2000" dirty="0" smtClean="0">
              <a:latin typeface="+mn-ea"/>
            </a:endParaRPr>
          </a:p>
          <a:p>
            <a:r>
              <a:rPr lang="en-US" altLang="zh-CN" sz="2000" dirty="0" smtClean="0">
                <a:latin typeface="+mn-ea"/>
              </a:rPr>
              <a:t>4.</a:t>
            </a:r>
            <a:r>
              <a:rPr lang="zh-CN" altLang="en-US" sz="2000" dirty="0" smtClean="0">
                <a:latin typeface="+mn-ea"/>
              </a:rPr>
              <a:t>实例化</a:t>
            </a:r>
            <a:r>
              <a:rPr lang="en-US" altLang="zh-CN" sz="2000" dirty="0" err="1">
                <a:latin typeface="+mn-ea"/>
              </a:rPr>
              <a:t>JLabel</a:t>
            </a:r>
            <a:r>
              <a:rPr lang="zh-CN" altLang="en-US" sz="2000" dirty="0">
                <a:latin typeface="+mn-ea"/>
              </a:rPr>
              <a:t>对象</a:t>
            </a:r>
            <a:endParaRPr lang="en-US" altLang="zh-CN" sz="2000" dirty="0">
              <a:latin typeface="+mn-ea"/>
            </a:endParaRPr>
          </a:p>
          <a:p>
            <a:r>
              <a:rPr lang="en-US" altLang="zh-CN" sz="2000" dirty="0" smtClean="0">
                <a:latin typeface="+mn-ea"/>
              </a:rPr>
              <a:t>5. </a:t>
            </a:r>
            <a:r>
              <a:rPr lang="zh-CN" altLang="en-US" sz="2000" dirty="0">
                <a:latin typeface="+mn-ea"/>
              </a:rPr>
              <a:t>实例化用户名文本框</a:t>
            </a:r>
          </a:p>
          <a:p>
            <a:r>
              <a:rPr lang="en-US" altLang="zh-CN" sz="2000" dirty="0" smtClean="0">
                <a:latin typeface="+mn-ea"/>
              </a:rPr>
              <a:t>6. </a:t>
            </a:r>
            <a:r>
              <a:rPr lang="zh-CN" altLang="en-US" sz="2000" dirty="0">
                <a:latin typeface="+mn-ea"/>
              </a:rPr>
              <a:t>实例化密码框</a:t>
            </a:r>
          </a:p>
          <a:p>
            <a:r>
              <a:rPr lang="en-US" altLang="zh-CN" sz="2000" dirty="0" smtClean="0">
                <a:latin typeface="+mn-ea"/>
              </a:rPr>
              <a:t>7. </a:t>
            </a:r>
            <a:r>
              <a:rPr lang="zh-CN" altLang="en-US" sz="2000" dirty="0">
                <a:latin typeface="+mn-ea"/>
              </a:rPr>
              <a:t>将输入密码框中的密码以*显示出来</a:t>
            </a:r>
          </a:p>
          <a:p>
            <a:r>
              <a:rPr lang="en-US" altLang="zh-CN" sz="2000" dirty="0" smtClean="0">
                <a:latin typeface="+mn-ea"/>
              </a:rPr>
              <a:t>8.("</a:t>
            </a:r>
            <a:r>
              <a:rPr lang="zh-CN" altLang="en-US" sz="2000" dirty="0">
                <a:latin typeface="+mn-ea"/>
              </a:rPr>
              <a:t>登录管理系统</a:t>
            </a:r>
            <a:r>
              <a:rPr lang="en-US" altLang="zh-CN" sz="2000" dirty="0">
                <a:latin typeface="+mn-ea"/>
              </a:rPr>
              <a:t>");</a:t>
            </a:r>
          </a:p>
          <a:p>
            <a:r>
              <a:rPr lang="en-US" altLang="zh-CN" sz="2000" dirty="0" smtClean="0">
                <a:latin typeface="+mn-ea"/>
              </a:rPr>
              <a:t>9.("</a:t>
            </a:r>
            <a:r>
              <a:rPr lang="zh-CN" altLang="en-US" sz="2000" dirty="0">
                <a:latin typeface="+mn-ea"/>
              </a:rPr>
              <a:t>重置</a:t>
            </a:r>
            <a:r>
              <a:rPr lang="en-US" altLang="zh-CN" sz="2000" dirty="0">
                <a:latin typeface="+mn-ea"/>
              </a:rPr>
              <a:t>");</a:t>
            </a:r>
          </a:p>
          <a:p>
            <a:r>
              <a:rPr lang="en-US" altLang="zh-CN" sz="2000" dirty="0" smtClean="0">
                <a:latin typeface="+mn-ea"/>
              </a:rPr>
              <a:t>10 </a:t>
            </a:r>
            <a:r>
              <a:rPr lang="zh-CN" altLang="en-US" sz="2000" dirty="0">
                <a:latin typeface="+mn-ea"/>
              </a:rPr>
              <a:t>使窗体</a:t>
            </a:r>
            <a:r>
              <a:rPr lang="zh-CN" altLang="en-US" sz="2000" dirty="0" smtClean="0">
                <a:latin typeface="+mn-ea"/>
              </a:rPr>
              <a:t>可视化</a:t>
            </a:r>
            <a:endParaRPr lang="en-US" altLang="zh-CN" sz="2000" dirty="0" smtClean="0">
              <a:latin typeface="+mn-ea"/>
            </a:endParaRPr>
          </a:p>
          <a:p>
            <a:r>
              <a:rPr lang="en-US" altLang="zh-CN" sz="2000" dirty="0" smtClean="0">
                <a:latin typeface="+mn-ea"/>
              </a:rPr>
              <a:t>11.</a:t>
            </a:r>
            <a:r>
              <a:rPr lang="zh-CN" altLang="en-US" sz="2000" dirty="0">
                <a:latin typeface="+mn-ea"/>
              </a:rPr>
              <a:t> </a:t>
            </a:r>
            <a:r>
              <a:rPr lang="zh-CN" altLang="en-US" sz="2000" dirty="0" smtClean="0">
                <a:latin typeface="+mn-ea"/>
              </a:rPr>
              <a:t>插入</a:t>
            </a:r>
            <a:r>
              <a:rPr lang="zh-CN" altLang="en-US" sz="2000" dirty="0">
                <a:latin typeface="+mn-ea"/>
              </a:rPr>
              <a:t>背景</a:t>
            </a:r>
            <a:r>
              <a:rPr lang="zh-CN" altLang="en-US" sz="2000" dirty="0" smtClean="0">
                <a:latin typeface="+mn-ea"/>
              </a:rPr>
              <a:t>图</a:t>
            </a:r>
            <a:endParaRPr lang="en-US" altLang="zh-CN" sz="2000" dirty="0" smtClean="0">
              <a:latin typeface="+mn-ea"/>
            </a:endParaRPr>
          </a:p>
          <a:p>
            <a:r>
              <a:rPr lang="en-US" altLang="zh-CN" sz="2000" dirty="0" smtClean="0">
                <a:latin typeface="+mn-ea"/>
              </a:rPr>
              <a:t>12.</a:t>
            </a:r>
            <a:r>
              <a:rPr lang="zh-CN" altLang="en-US" sz="2000" dirty="0">
                <a:latin typeface="+mn-ea"/>
              </a:rPr>
              <a:t>强制类型转换</a:t>
            </a:r>
          </a:p>
          <a:p>
            <a:r>
              <a:rPr lang="zh-CN" altLang="en-US" sz="2000" dirty="0">
                <a:latin typeface="+mn-ea"/>
              </a:rPr>
              <a:t> </a:t>
            </a:r>
            <a:r>
              <a:rPr lang="en-US" altLang="zh-CN" sz="2000" dirty="0" smtClean="0">
                <a:latin typeface="+mn-ea"/>
              </a:rPr>
              <a:t>13.</a:t>
            </a:r>
            <a:r>
              <a:rPr lang="zh-CN" altLang="en-US" sz="2000" dirty="0" smtClean="0">
                <a:latin typeface="+mn-ea"/>
              </a:rPr>
              <a:t>设置</a:t>
            </a:r>
            <a:r>
              <a:rPr lang="zh-CN" altLang="en-US" sz="2000" dirty="0">
                <a:latin typeface="+mn-ea"/>
              </a:rPr>
              <a:t>窗体的长宽各为</a:t>
            </a:r>
            <a:r>
              <a:rPr lang="en-US" altLang="zh-CN" sz="2000" dirty="0">
                <a:latin typeface="+mn-ea"/>
              </a:rPr>
              <a:t>300</a:t>
            </a:r>
            <a:r>
              <a:rPr lang="zh-CN" altLang="en-US" sz="2000" dirty="0">
                <a:latin typeface="+mn-ea"/>
              </a:rPr>
              <a:t>、</a:t>
            </a:r>
            <a:r>
              <a:rPr lang="en-US" altLang="zh-CN" sz="2000" dirty="0">
                <a:latin typeface="+mn-ea"/>
              </a:rPr>
              <a:t>300 </a:t>
            </a:r>
            <a:r>
              <a:rPr lang="zh-CN" altLang="en-US" sz="2000" dirty="0">
                <a:latin typeface="+mn-ea"/>
              </a:rPr>
              <a:t>让其显示在左上方的</a:t>
            </a:r>
            <a:r>
              <a:rPr lang="en-US" altLang="zh-CN" sz="2000" dirty="0">
                <a:latin typeface="+mn-ea"/>
              </a:rPr>
              <a:t>300</a:t>
            </a:r>
            <a:r>
              <a:rPr lang="zh-CN" altLang="en-US" sz="2000" dirty="0">
                <a:latin typeface="+mn-ea"/>
              </a:rPr>
              <a:t>、</a:t>
            </a:r>
            <a:r>
              <a:rPr lang="en-US" altLang="zh-CN" sz="2000" dirty="0">
                <a:latin typeface="+mn-ea"/>
              </a:rPr>
              <a:t>300</a:t>
            </a:r>
            <a:r>
              <a:rPr lang="zh-CN" altLang="en-US" sz="2000" dirty="0" smtClean="0">
                <a:latin typeface="+mn-ea"/>
              </a:rPr>
              <a:t>处</a:t>
            </a:r>
            <a:endParaRPr lang="en-US" altLang="zh-CN" sz="2000" dirty="0" smtClean="0">
              <a:latin typeface="+mn-ea"/>
            </a:endParaRPr>
          </a:p>
          <a:p>
            <a:r>
              <a:rPr lang="en-US" altLang="zh-CN" sz="2000" dirty="0">
                <a:latin typeface="+mn-ea"/>
              </a:rPr>
              <a:t>14. a</a:t>
            </a:r>
            <a:r>
              <a:rPr lang="zh-CN" altLang="en-US" sz="2000" dirty="0">
                <a:latin typeface="+mn-ea"/>
              </a:rPr>
              <a:t>、</a:t>
            </a:r>
            <a:r>
              <a:rPr lang="en-US" altLang="zh-CN" sz="2000" dirty="0">
                <a:latin typeface="+mn-ea"/>
              </a:rPr>
              <a:t>b</a:t>
            </a:r>
            <a:r>
              <a:rPr lang="zh-CN" altLang="en-US" sz="2000" dirty="0">
                <a:latin typeface="+mn-ea"/>
              </a:rPr>
              <a:t>、</a:t>
            </a:r>
            <a:r>
              <a:rPr lang="en-US" altLang="zh-CN" sz="2000" dirty="0">
                <a:latin typeface="+mn-ea"/>
              </a:rPr>
              <a:t>c</a:t>
            </a:r>
            <a:r>
              <a:rPr lang="zh-CN" altLang="en-US" sz="2000" dirty="0">
                <a:latin typeface="+mn-ea"/>
              </a:rPr>
              <a:t>、</a:t>
            </a:r>
            <a:r>
              <a:rPr lang="en-US" altLang="zh-CN" sz="2000" dirty="0">
                <a:latin typeface="+mn-ea"/>
              </a:rPr>
              <a:t>d</a:t>
            </a:r>
            <a:r>
              <a:rPr lang="zh-CN" altLang="en-US" sz="2000" dirty="0">
                <a:latin typeface="+mn-ea"/>
              </a:rPr>
              <a:t>、</a:t>
            </a:r>
            <a:r>
              <a:rPr lang="en-US" altLang="zh-CN" sz="2000" dirty="0">
                <a:latin typeface="+mn-ea"/>
              </a:rPr>
              <a:t>e</a:t>
            </a:r>
            <a:r>
              <a:rPr lang="zh-CN" altLang="en-US" sz="2000" dirty="0">
                <a:latin typeface="+mn-ea"/>
              </a:rPr>
              <a:t>、</a:t>
            </a:r>
            <a:r>
              <a:rPr lang="en-US" altLang="zh-CN" sz="2000" dirty="0">
                <a:latin typeface="+mn-ea"/>
              </a:rPr>
              <a:t>f</a:t>
            </a:r>
            <a:r>
              <a:rPr lang="zh-CN" altLang="en-US" sz="2000" dirty="0">
                <a:latin typeface="+mn-ea"/>
              </a:rPr>
              <a:t>、</a:t>
            </a:r>
            <a:r>
              <a:rPr lang="en-US" altLang="zh-CN" sz="2000" dirty="0">
                <a:latin typeface="+mn-ea"/>
              </a:rPr>
              <a:t>g</a:t>
            </a:r>
            <a:r>
              <a:rPr lang="zh-CN" altLang="en-US" sz="2000" dirty="0">
                <a:latin typeface="+mn-ea"/>
              </a:rPr>
              <a:t>显示在</a:t>
            </a:r>
            <a:r>
              <a:rPr lang="en-US" altLang="zh-CN" sz="2000" dirty="0">
                <a:latin typeface="+mn-ea"/>
              </a:rPr>
              <a:t>container</a:t>
            </a:r>
            <a:r>
              <a:rPr lang="zh-CN" altLang="en-US" sz="2000" dirty="0">
                <a:latin typeface="+mn-ea"/>
              </a:rPr>
              <a:t>容器中的位置坐标</a:t>
            </a:r>
          </a:p>
        </p:txBody>
      </p:sp>
      <p:pic>
        <p:nvPicPr>
          <p:cNvPr id="2051" name="Picture 3" descr="C:\Users\Student\Desktop\QQ图片2019122318374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196752"/>
            <a:ext cx="4812969" cy="4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:wedge/>
      </p:transition>
    </mc:Choice>
    <mc:Fallback xmlns="">
      <p:transition>
        <p:wedg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2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8" dur="500" tmFilter="0, 0; .2, .5; .8, .5; 1, 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9" dur="250" autoRev="1" fill="hold"/>
                                        <p:tgtEl>
                                          <p:spTgt spid="20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57200" y="-459432"/>
            <a:ext cx="8219256" cy="1875482"/>
          </a:xfrm>
        </p:spPr>
        <p:txBody>
          <a:bodyPr/>
          <a:lstStyle/>
          <a:p>
            <a:r>
              <a:rPr lang="en-US" altLang="zh-CN" dirty="0" smtClean="0"/>
              <a:t>Login</a:t>
            </a:r>
            <a:r>
              <a:rPr lang="zh-CN" altLang="en-US" dirty="0" smtClean="0"/>
              <a:t>类的实现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861049" y="440668"/>
            <a:ext cx="4247455" cy="5904656"/>
          </a:xfrm>
        </p:spPr>
        <p:txBody>
          <a:bodyPr>
            <a:noAutofit/>
          </a:bodyPr>
          <a:lstStyle/>
          <a:p>
            <a:r>
              <a:rPr lang="en-US" altLang="zh-CN" sz="1600" dirty="0" smtClean="0">
                <a:latin typeface="+mn-ea"/>
              </a:rPr>
              <a:t>1.</a:t>
            </a:r>
            <a:r>
              <a:rPr lang="zh-CN" altLang="en-US" sz="1600" dirty="0" smtClean="0">
                <a:latin typeface="+mn-ea"/>
              </a:rPr>
              <a:t>获取</a:t>
            </a:r>
            <a:r>
              <a:rPr lang="zh-CN" altLang="en-US" sz="1600" dirty="0">
                <a:latin typeface="+mn-ea"/>
              </a:rPr>
              <a:t>一个容器</a:t>
            </a:r>
            <a:endParaRPr lang="en-US" altLang="zh-CN" sz="1600" dirty="0">
              <a:latin typeface="+mn-ea"/>
            </a:endParaRPr>
          </a:p>
          <a:p>
            <a:r>
              <a:rPr lang="zh-CN" altLang="en-US" sz="1600" dirty="0" smtClean="0">
                <a:latin typeface="+mn-ea"/>
              </a:rPr>
              <a:t>欢迎</a:t>
            </a:r>
            <a:r>
              <a:rPr lang="zh-CN" altLang="en-US" sz="1600" dirty="0">
                <a:latin typeface="+mn-ea"/>
              </a:rPr>
              <a:t>使用学生管理系统</a:t>
            </a:r>
            <a:r>
              <a:rPr lang="en-US" altLang="zh-CN" sz="1600" dirty="0">
                <a:latin typeface="+mn-ea"/>
              </a:rPr>
              <a:t>");</a:t>
            </a:r>
          </a:p>
          <a:p>
            <a:r>
              <a:rPr lang="en-US" altLang="zh-CN" sz="1600" dirty="0" smtClean="0">
                <a:latin typeface="+mn-ea"/>
              </a:rPr>
              <a:t>2. </a:t>
            </a:r>
            <a:r>
              <a:rPr lang="zh-CN" altLang="en-US" sz="1600" dirty="0">
                <a:latin typeface="+mn-ea"/>
              </a:rPr>
              <a:t>设计窗体的大小</a:t>
            </a:r>
          </a:p>
          <a:p>
            <a:r>
              <a:rPr lang="en-US" altLang="zh-CN" sz="1600" dirty="0" smtClean="0">
                <a:latin typeface="+mn-ea"/>
              </a:rPr>
              <a:t>3.("</a:t>
            </a:r>
            <a:r>
              <a:rPr lang="zh-CN" altLang="en-US" sz="1600" dirty="0">
                <a:latin typeface="+mn-ea"/>
              </a:rPr>
              <a:t>账号</a:t>
            </a:r>
            <a:r>
              <a:rPr lang="en-US" altLang="zh-CN" sz="1600" dirty="0">
                <a:latin typeface="+mn-ea"/>
              </a:rPr>
              <a:t>"); </a:t>
            </a:r>
            <a:endParaRPr lang="en-US" altLang="zh-CN" sz="1600" dirty="0" smtClean="0">
              <a:latin typeface="+mn-ea"/>
            </a:endParaRPr>
          </a:p>
          <a:p>
            <a:r>
              <a:rPr lang="en-US" altLang="zh-CN" sz="1600" dirty="0" smtClean="0">
                <a:latin typeface="+mn-ea"/>
              </a:rPr>
              <a:t>4.</a:t>
            </a:r>
            <a:r>
              <a:rPr lang="zh-CN" altLang="en-US" sz="1600" dirty="0" smtClean="0">
                <a:latin typeface="+mn-ea"/>
              </a:rPr>
              <a:t>实例化</a:t>
            </a:r>
            <a:r>
              <a:rPr lang="en-US" altLang="zh-CN" sz="1600" dirty="0" err="1">
                <a:latin typeface="+mn-ea"/>
              </a:rPr>
              <a:t>JLabel</a:t>
            </a:r>
            <a:r>
              <a:rPr lang="zh-CN" altLang="en-US" sz="1600" dirty="0">
                <a:latin typeface="+mn-ea"/>
              </a:rPr>
              <a:t>对象</a:t>
            </a:r>
            <a:endParaRPr lang="en-US" altLang="zh-CN" sz="1600" dirty="0">
              <a:latin typeface="+mn-ea"/>
            </a:endParaRPr>
          </a:p>
          <a:p>
            <a:r>
              <a:rPr lang="en-US" altLang="zh-CN" sz="1600" dirty="0" smtClean="0">
                <a:latin typeface="+mn-ea"/>
              </a:rPr>
              <a:t>5. </a:t>
            </a:r>
            <a:r>
              <a:rPr lang="zh-CN" altLang="en-US" sz="1600" dirty="0">
                <a:latin typeface="+mn-ea"/>
              </a:rPr>
              <a:t>实例化用户名文本框</a:t>
            </a:r>
          </a:p>
          <a:p>
            <a:r>
              <a:rPr lang="en-US" altLang="zh-CN" sz="1600" dirty="0" smtClean="0">
                <a:latin typeface="+mn-ea"/>
              </a:rPr>
              <a:t>6. </a:t>
            </a:r>
            <a:r>
              <a:rPr lang="zh-CN" altLang="en-US" sz="1600" dirty="0">
                <a:latin typeface="+mn-ea"/>
              </a:rPr>
              <a:t>实例化密码框</a:t>
            </a:r>
          </a:p>
          <a:p>
            <a:r>
              <a:rPr lang="en-US" altLang="zh-CN" sz="1600" dirty="0" smtClean="0">
                <a:latin typeface="+mn-ea"/>
              </a:rPr>
              <a:t>7. </a:t>
            </a:r>
            <a:r>
              <a:rPr lang="zh-CN" altLang="en-US" sz="1600" dirty="0">
                <a:latin typeface="+mn-ea"/>
              </a:rPr>
              <a:t>将输入密码框中的密码以*显示出来</a:t>
            </a:r>
          </a:p>
          <a:p>
            <a:r>
              <a:rPr lang="en-US" altLang="zh-CN" sz="1600" dirty="0" smtClean="0">
                <a:latin typeface="+mn-ea"/>
              </a:rPr>
              <a:t>8.("</a:t>
            </a:r>
            <a:r>
              <a:rPr lang="zh-CN" altLang="en-US" sz="1600" dirty="0">
                <a:latin typeface="+mn-ea"/>
              </a:rPr>
              <a:t>登录管理系统</a:t>
            </a:r>
            <a:r>
              <a:rPr lang="en-US" altLang="zh-CN" sz="1600" dirty="0" smtClean="0">
                <a:latin typeface="+mn-ea"/>
              </a:rPr>
              <a:t>");</a:t>
            </a:r>
          </a:p>
          <a:p>
            <a:r>
              <a:rPr lang="en-US" altLang="zh-CN" sz="1600" dirty="0">
                <a:latin typeface="+mn-ea"/>
              </a:rPr>
              <a:t>9.("</a:t>
            </a:r>
            <a:r>
              <a:rPr lang="zh-CN" altLang="en-US" sz="1600" dirty="0">
                <a:latin typeface="+mn-ea"/>
              </a:rPr>
              <a:t>重置</a:t>
            </a:r>
            <a:r>
              <a:rPr lang="en-US" altLang="zh-CN" sz="1600" dirty="0">
                <a:latin typeface="+mn-ea"/>
              </a:rPr>
              <a:t>");</a:t>
            </a:r>
          </a:p>
          <a:p>
            <a:r>
              <a:rPr lang="en-US" altLang="zh-CN" sz="1600" dirty="0">
                <a:latin typeface="+mn-ea"/>
              </a:rPr>
              <a:t>10 </a:t>
            </a:r>
            <a:r>
              <a:rPr lang="zh-CN" altLang="en-US" sz="1600" dirty="0">
                <a:latin typeface="+mn-ea"/>
              </a:rPr>
              <a:t>使窗体可视化</a:t>
            </a:r>
            <a:endParaRPr lang="en-US" altLang="zh-CN" sz="1600" dirty="0">
              <a:latin typeface="+mn-ea"/>
            </a:endParaRPr>
          </a:p>
          <a:p>
            <a:r>
              <a:rPr lang="en-US" altLang="zh-CN" sz="1600" dirty="0">
                <a:latin typeface="+mn-ea"/>
              </a:rPr>
              <a:t>11.</a:t>
            </a:r>
            <a:r>
              <a:rPr lang="zh-CN" altLang="en-US" sz="1600" dirty="0">
                <a:latin typeface="+mn-ea"/>
              </a:rPr>
              <a:t> 插入背景图</a:t>
            </a:r>
            <a:endParaRPr lang="en-US" altLang="zh-CN" sz="1600" dirty="0">
              <a:latin typeface="+mn-ea"/>
            </a:endParaRPr>
          </a:p>
          <a:p>
            <a:r>
              <a:rPr lang="en-US" altLang="zh-CN" sz="1600" dirty="0">
                <a:latin typeface="+mn-ea"/>
              </a:rPr>
              <a:t>12.</a:t>
            </a:r>
            <a:r>
              <a:rPr lang="zh-CN" altLang="en-US" sz="1600" dirty="0">
                <a:latin typeface="+mn-ea"/>
              </a:rPr>
              <a:t>强制类型转换</a:t>
            </a:r>
          </a:p>
          <a:p>
            <a:endParaRPr lang="en-US" altLang="zh-CN" sz="1600" dirty="0" smtClean="0">
              <a:latin typeface="+mn-ea"/>
            </a:endParaRPr>
          </a:p>
        </p:txBody>
      </p:sp>
      <p:pic>
        <p:nvPicPr>
          <p:cNvPr id="2051" name="Picture 3" descr="C:\Users\Student\Desktop\QQ图片2019122318374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79" y="692696"/>
            <a:ext cx="4812969" cy="4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3339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:wedge/>
      </p:transition>
    </mc:Choice>
    <mc:Fallback xmlns="">
      <p:transition>
        <p:wedg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4" dur="500" tmFilter="0, 0; .2, .5; .8, .5; 1, 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5" dur="250" autoRev="1" fill="hold"/>
                                        <p:tgtEl>
                                          <p:spTgt spid="205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79512" y="0"/>
            <a:ext cx="7416824" cy="1052736"/>
          </a:xfrm>
        </p:spPr>
        <p:txBody>
          <a:bodyPr/>
          <a:lstStyle/>
          <a:p>
            <a:r>
              <a:rPr lang="en-US" altLang="zh-CN" dirty="0"/>
              <a:t>Login</a:t>
            </a:r>
            <a:r>
              <a:rPr lang="zh-CN" altLang="en-US" dirty="0"/>
              <a:t>类的实现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2"/>
          </p:nvPr>
        </p:nvSpPr>
        <p:spPr>
          <a:xfrm>
            <a:off x="0" y="1052736"/>
            <a:ext cx="4644008" cy="4824536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4"/>
          </p:nvPr>
        </p:nvSpPr>
        <p:spPr>
          <a:xfrm>
            <a:off x="4644008" y="548680"/>
            <a:ext cx="4247455" cy="58326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1800" dirty="0" smtClean="0">
                <a:latin typeface="+mn-ea"/>
              </a:rPr>
              <a:t>13</a:t>
            </a:r>
            <a:r>
              <a:rPr lang="en-US" altLang="zh-CN" sz="1800" dirty="0">
                <a:latin typeface="+mn-ea"/>
              </a:rPr>
              <a:t>.</a:t>
            </a:r>
            <a:r>
              <a:rPr lang="zh-CN" altLang="en-US" sz="1800" dirty="0">
                <a:latin typeface="+mn-ea"/>
              </a:rPr>
              <a:t>设置窗体的长宽各为</a:t>
            </a:r>
            <a:r>
              <a:rPr lang="en-US" altLang="zh-CN" sz="1800" dirty="0">
                <a:latin typeface="+mn-ea"/>
              </a:rPr>
              <a:t>300</a:t>
            </a:r>
            <a:r>
              <a:rPr lang="zh-CN" altLang="en-US" sz="1800" dirty="0">
                <a:latin typeface="+mn-ea"/>
              </a:rPr>
              <a:t>、</a:t>
            </a:r>
            <a:r>
              <a:rPr lang="en-US" altLang="zh-CN" sz="1800" dirty="0">
                <a:latin typeface="+mn-ea"/>
              </a:rPr>
              <a:t>300 </a:t>
            </a:r>
            <a:r>
              <a:rPr lang="zh-CN" altLang="en-US" sz="1800" dirty="0">
                <a:latin typeface="+mn-ea"/>
              </a:rPr>
              <a:t>让其显示在左上方的</a:t>
            </a:r>
            <a:r>
              <a:rPr lang="en-US" altLang="zh-CN" sz="1800" dirty="0">
                <a:latin typeface="+mn-ea"/>
              </a:rPr>
              <a:t>300</a:t>
            </a:r>
            <a:r>
              <a:rPr lang="zh-CN" altLang="en-US" sz="1800" dirty="0">
                <a:latin typeface="+mn-ea"/>
              </a:rPr>
              <a:t>、</a:t>
            </a:r>
            <a:r>
              <a:rPr lang="en-US" altLang="zh-CN" sz="1800" dirty="0">
                <a:latin typeface="+mn-ea"/>
              </a:rPr>
              <a:t>300</a:t>
            </a:r>
            <a:r>
              <a:rPr lang="zh-CN" altLang="en-US" sz="1800" dirty="0">
                <a:latin typeface="+mn-ea"/>
              </a:rPr>
              <a:t>处</a:t>
            </a:r>
            <a:endParaRPr lang="en-US" altLang="zh-CN" sz="1800" dirty="0">
              <a:latin typeface="+mn-ea"/>
            </a:endParaRPr>
          </a:p>
          <a:p>
            <a:r>
              <a:rPr lang="en-US" altLang="zh-CN" sz="1800" dirty="0">
                <a:latin typeface="+mn-ea"/>
              </a:rPr>
              <a:t>14. a</a:t>
            </a:r>
            <a:r>
              <a:rPr lang="zh-CN" altLang="en-US" sz="1800" dirty="0">
                <a:latin typeface="+mn-ea"/>
              </a:rPr>
              <a:t>、</a:t>
            </a:r>
            <a:r>
              <a:rPr lang="en-US" altLang="zh-CN" sz="1800" dirty="0">
                <a:latin typeface="+mn-ea"/>
              </a:rPr>
              <a:t>b</a:t>
            </a:r>
            <a:r>
              <a:rPr lang="zh-CN" altLang="en-US" sz="1800" dirty="0">
                <a:latin typeface="+mn-ea"/>
              </a:rPr>
              <a:t>、</a:t>
            </a:r>
            <a:r>
              <a:rPr lang="en-US" altLang="zh-CN" sz="1800" dirty="0">
                <a:latin typeface="+mn-ea"/>
              </a:rPr>
              <a:t>c</a:t>
            </a:r>
            <a:r>
              <a:rPr lang="zh-CN" altLang="en-US" sz="1800" dirty="0">
                <a:latin typeface="+mn-ea"/>
              </a:rPr>
              <a:t>、</a:t>
            </a:r>
            <a:r>
              <a:rPr lang="en-US" altLang="zh-CN" sz="1800" dirty="0">
                <a:latin typeface="+mn-ea"/>
              </a:rPr>
              <a:t>d</a:t>
            </a:r>
            <a:r>
              <a:rPr lang="zh-CN" altLang="en-US" sz="1800" dirty="0">
                <a:latin typeface="+mn-ea"/>
              </a:rPr>
              <a:t>、</a:t>
            </a:r>
            <a:r>
              <a:rPr lang="en-US" altLang="zh-CN" sz="1800" dirty="0">
                <a:latin typeface="+mn-ea"/>
              </a:rPr>
              <a:t>e</a:t>
            </a:r>
            <a:r>
              <a:rPr lang="zh-CN" altLang="en-US" sz="1800" dirty="0">
                <a:latin typeface="+mn-ea"/>
              </a:rPr>
              <a:t>、</a:t>
            </a:r>
            <a:r>
              <a:rPr lang="en-US" altLang="zh-CN" sz="1800" dirty="0">
                <a:latin typeface="+mn-ea"/>
              </a:rPr>
              <a:t>f</a:t>
            </a:r>
            <a:r>
              <a:rPr lang="zh-CN" altLang="en-US" sz="1800" dirty="0">
                <a:latin typeface="+mn-ea"/>
              </a:rPr>
              <a:t>、</a:t>
            </a:r>
            <a:r>
              <a:rPr lang="en-US" altLang="zh-CN" sz="1800" dirty="0">
                <a:latin typeface="+mn-ea"/>
              </a:rPr>
              <a:t>g</a:t>
            </a:r>
            <a:r>
              <a:rPr lang="zh-CN" altLang="en-US" sz="1800" dirty="0">
                <a:latin typeface="+mn-ea"/>
              </a:rPr>
              <a:t>显示在</a:t>
            </a:r>
            <a:r>
              <a:rPr lang="en-US" altLang="zh-CN" sz="1800" dirty="0">
                <a:latin typeface="+mn-ea"/>
              </a:rPr>
              <a:t>container</a:t>
            </a:r>
            <a:r>
              <a:rPr lang="zh-CN" altLang="en-US" sz="1800" dirty="0">
                <a:latin typeface="+mn-ea"/>
              </a:rPr>
              <a:t>容器中的位置</a:t>
            </a:r>
            <a:r>
              <a:rPr lang="zh-CN" altLang="en-US" sz="1800" dirty="0" smtClean="0">
                <a:latin typeface="+mn-ea"/>
              </a:rPr>
              <a:t>坐标</a:t>
            </a:r>
            <a:endParaRPr lang="en-US" altLang="zh-CN" sz="1800" dirty="0" smtClean="0"/>
          </a:p>
          <a:p>
            <a:r>
              <a:rPr lang="en-US" altLang="zh-CN" sz="1800" dirty="0" smtClean="0"/>
              <a:t>15</a:t>
            </a:r>
            <a:r>
              <a:rPr lang="en-US" altLang="zh-CN" sz="1800" dirty="0" smtClean="0"/>
              <a:t>.</a:t>
            </a:r>
            <a:r>
              <a:rPr lang="zh-CN" altLang="en-US" sz="1800" dirty="0"/>
              <a:t> 对重置按钮添加</a:t>
            </a:r>
            <a:r>
              <a:rPr lang="zh-CN" altLang="en-US" sz="1800" dirty="0" smtClean="0"/>
              <a:t>监听事件</a:t>
            </a:r>
            <a:endParaRPr lang="en-US" altLang="zh-CN" sz="1800" dirty="0" smtClean="0"/>
          </a:p>
          <a:p>
            <a:r>
              <a:rPr lang="en-US" altLang="zh-CN" sz="1800" dirty="0" smtClean="0"/>
              <a:t>16.</a:t>
            </a:r>
            <a:r>
              <a:rPr lang="zh-CN" altLang="en-US" sz="1800" dirty="0"/>
              <a:t> 对用户名文本框进行</a:t>
            </a:r>
            <a:r>
              <a:rPr lang="zh-CN" altLang="en-US" sz="1800" dirty="0" smtClean="0"/>
              <a:t>重置</a:t>
            </a:r>
            <a:endParaRPr lang="en-US" altLang="zh-CN" sz="1800" dirty="0" smtClean="0"/>
          </a:p>
          <a:p>
            <a:r>
              <a:rPr lang="en-US" altLang="zh-CN" sz="1800" dirty="0" smtClean="0"/>
              <a:t>17.</a:t>
            </a:r>
            <a:r>
              <a:rPr lang="zh-CN" altLang="en-US" sz="1800" dirty="0"/>
              <a:t> 对密码文本框进行</a:t>
            </a:r>
            <a:r>
              <a:rPr lang="zh-CN" altLang="en-US" sz="1800" dirty="0" smtClean="0"/>
              <a:t>重置</a:t>
            </a:r>
            <a:endParaRPr lang="en-US" altLang="zh-CN" sz="1800" dirty="0" smtClean="0"/>
          </a:p>
          <a:p>
            <a:r>
              <a:rPr lang="en-US" altLang="zh-CN" sz="1800" dirty="0" smtClean="0"/>
              <a:t>18.</a:t>
            </a:r>
            <a:r>
              <a:rPr lang="zh-CN" altLang="en-US" sz="1800" dirty="0"/>
              <a:t>对确定按钮添加监听</a:t>
            </a:r>
            <a:r>
              <a:rPr lang="zh-CN" altLang="en-US" sz="1800" dirty="0" smtClean="0"/>
              <a:t>事件</a:t>
            </a:r>
            <a:endParaRPr lang="en-US" altLang="zh-CN" sz="1800" dirty="0" smtClean="0"/>
          </a:p>
          <a:p>
            <a:r>
              <a:rPr lang="en-US" altLang="zh-CN" sz="1800" dirty="0" smtClean="0"/>
              <a:t>19.</a:t>
            </a:r>
            <a:r>
              <a:rPr lang="zh-CN" altLang="en-US" sz="1800" dirty="0"/>
              <a:t>设置账户和</a:t>
            </a:r>
            <a:r>
              <a:rPr lang="zh-CN" altLang="en-US" sz="1800" dirty="0" smtClean="0"/>
              <a:t>密码</a:t>
            </a:r>
            <a:endParaRPr lang="en-US" altLang="zh-CN" sz="1800" dirty="0" smtClean="0"/>
          </a:p>
          <a:p>
            <a:r>
              <a:rPr lang="en-US" altLang="zh-CN" sz="1800" dirty="0" smtClean="0"/>
              <a:t>20.</a:t>
            </a:r>
            <a:r>
              <a:rPr lang="zh-CN" altLang="en-US" sz="1800" dirty="0"/>
              <a:t> </a:t>
            </a:r>
            <a:r>
              <a:rPr lang="en-US" altLang="zh-CN" sz="1800" dirty="0"/>
              <a:t>"</a:t>
            </a:r>
            <a:r>
              <a:rPr lang="zh-CN" altLang="en-US" sz="1800" dirty="0"/>
              <a:t>登录</a:t>
            </a:r>
            <a:r>
              <a:rPr lang="zh-CN" altLang="en-US" sz="1800" dirty="0" smtClean="0"/>
              <a:t>成功</a:t>
            </a:r>
            <a:r>
              <a:rPr lang="en-US" altLang="zh-CN" sz="1800" dirty="0" smtClean="0"/>
              <a:t>“</a:t>
            </a:r>
          </a:p>
          <a:p>
            <a:r>
              <a:rPr lang="en-US" altLang="zh-CN" sz="1800" dirty="0" smtClean="0"/>
              <a:t>21.</a:t>
            </a:r>
            <a:r>
              <a:rPr lang="zh-CN" altLang="en-US" sz="1800" dirty="0"/>
              <a:t> 进入到</a:t>
            </a:r>
            <a:r>
              <a:rPr lang="en-US" altLang="zh-CN" sz="1800" dirty="0" err="1"/>
              <a:t>NewFrame</a:t>
            </a:r>
            <a:r>
              <a:rPr lang="zh-CN" altLang="en-US" sz="1800" dirty="0"/>
              <a:t>这个窗体</a:t>
            </a:r>
            <a:r>
              <a:rPr lang="zh-CN" altLang="en-US" sz="1800" dirty="0" smtClean="0"/>
              <a:t>中</a:t>
            </a:r>
            <a:endParaRPr lang="en-US" altLang="zh-CN" sz="1800" dirty="0" smtClean="0"/>
          </a:p>
          <a:p>
            <a:r>
              <a:rPr lang="en-US" altLang="zh-CN" sz="1800" dirty="0" smtClean="0"/>
              <a:t>22.</a:t>
            </a:r>
            <a:r>
              <a:rPr lang="zh-CN" altLang="en-US" sz="1800" dirty="0"/>
              <a:t> 创建另一窗口类的</a:t>
            </a:r>
            <a:r>
              <a:rPr lang="zh-CN" altLang="en-US" sz="1800" dirty="0" smtClean="0"/>
              <a:t>实例</a:t>
            </a:r>
            <a:endParaRPr lang="en-US" altLang="zh-CN" sz="1800" dirty="0" smtClean="0"/>
          </a:p>
          <a:p>
            <a:r>
              <a:rPr lang="en-US" altLang="zh-CN" sz="1800" dirty="0" smtClean="0"/>
              <a:t>23.</a:t>
            </a:r>
            <a:r>
              <a:rPr lang="zh-CN" altLang="en-US" sz="1800" dirty="0"/>
              <a:t>将本窗口隐藏</a:t>
            </a:r>
          </a:p>
        </p:txBody>
      </p:sp>
      <p:pic>
        <p:nvPicPr>
          <p:cNvPr id="3074" name="Picture 2" descr="C:\Users\Student\Desktop\QQ图片2019122318213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354" y="620688"/>
            <a:ext cx="4657362" cy="554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newsflash/>
      </p:transition>
    </mc:Choice>
    <mc:Fallback xmlns="">
      <p:transition spd="slow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Login</a:t>
            </a:r>
            <a:r>
              <a:rPr lang="zh-CN" altLang="en-US" dirty="0"/>
              <a:t>类的实现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0" y="5733256"/>
            <a:ext cx="4283968" cy="864096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"</a:t>
            </a:r>
            <a:r>
              <a:rPr lang="zh-CN" altLang="en-US" dirty="0" smtClean="0">
                <a:solidFill>
                  <a:schemeClr val="tx1"/>
                </a:solidFill>
              </a:rPr>
              <a:t>登录</a:t>
            </a:r>
            <a:r>
              <a:rPr lang="zh-CN" altLang="en-US" dirty="0">
                <a:solidFill>
                  <a:schemeClr val="tx1"/>
                </a:solidFill>
              </a:rPr>
              <a:t>失败</a:t>
            </a:r>
            <a:r>
              <a:rPr lang="en-US" altLang="zh-CN" dirty="0">
                <a:solidFill>
                  <a:schemeClr val="tx1"/>
                </a:solidFill>
              </a:rPr>
              <a:t>"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5004048" y="5805264"/>
            <a:ext cx="3744416" cy="936104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altLang="zh-CN" dirty="0">
                <a:solidFill>
                  <a:schemeClr val="tx1"/>
                </a:solidFill>
              </a:rPr>
              <a:t>"</a:t>
            </a:r>
            <a:r>
              <a:rPr lang="zh-CN" altLang="en-US" dirty="0">
                <a:solidFill>
                  <a:schemeClr val="tx1"/>
                </a:solidFill>
              </a:rPr>
              <a:t>你</a:t>
            </a:r>
            <a:r>
              <a:rPr lang="zh-CN" altLang="en-US" dirty="0" smtClean="0">
                <a:solidFill>
                  <a:schemeClr val="tx1"/>
                </a:solidFill>
              </a:rPr>
              <a:t>还有</a:t>
            </a:r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r>
              <a:rPr lang="zh-CN" altLang="en-US" dirty="0" smtClean="0">
                <a:solidFill>
                  <a:schemeClr val="tx1"/>
                </a:solidFill>
              </a:rPr>
              <a:t>次</a:t>
            </a:r>
            <a:r>
              <a:rPr lang="zh-CN" altLang="en-US" dirty="0">
                <a:solidFill>
                  <a:schemeClr val="tx1"/>
                </a:solidFill>
              </a:rPr>
              <a:t>机会</a:t>
            </a:r>
            <a:r>
              <a:rPr lang="en-US" altLang="zh-CN" dirty="0" smtClean="0">
                <a:solidFill>
                  <a:schemeClr val="tx1"/>
                </a:solidFill>
              </a:rPr>
              <a:t>"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05049" y="1288444"/>
            <a:ext cx="4040188" cy="3941763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098" name="Picture 2" descr="C:\Users\Student\Desktop\QQ图片201912231846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8444"/>
            <a:ext cx="4427984" cy="4156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Student\Desktop\QQ图片2019122318593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052736"/>
            <a:ext cx="4392488" cy="4449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p:transition spd="slow">
    <p:wheel spokes="8"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096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3*i*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4*i*2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5*i*2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6*i*2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0968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096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EMPLATE_THUMBS_INDEX" val="1、5、6、7、8、10、13、15"/>
  <p:tag name="KSO_WM_TAG_VERSION" val="1.0"/>
  <p:tag name="KSO_WM_BEAUTIFY_FLAG" val="#wm#"/>
  <p:tag name="KSO_WM_TEMPLATE_CATEGORY" val="custom"/>
  <p:tag name="KSO_WM_TEMPLATE_INDEX" val="20200968"/>
  <p:tag name="KSO_WM_TEMPLATE_MASTER_TYPE" val="1"/>
  <p:tag name="KSO_WM_TEMPLATE_COLOR_TYPE" val="1"/>
  <p:tag name="KSO_WM_TEMPLATE_MASTER_THUMB_INDEX" val="12"/>
  <p:tag name="KSO_WM_UNIT_SHOW_EDIT_AREA_INDICATION" val="0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096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8*i*2"/>
  <p:tag name="KSO_WM_UNIT_LAYERLEVEL" val="1"/>
  <p:tag name="KSO_WM_TAG_VERSION" val="1.0"/>
  <p:tag name="KSO_WM_BEAUTIFY_FLAG" val="#wm#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BK_DARK_LIGHT" val="2"/>
  <p:tag name="KSO_WM_UNIT_LAYERLEVEL" val="1"/>
  <p:tag name="KSO_WM_TAG_VERSION" val="1.0"/>
  <p:tag name="KSO_WM_BEAUTIFY_FLAG" val="#wm#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9*i*2"/>
  <p:tag name="KSO_WM_UNIT_LAYERLEVEL" val="1"/>
  <p:tag name="KSO_WM_TAG_VERSION" val="1.0"/>
  <p:tag name="KSO_WM_BEAUTIFY_FLAG" val="#wm#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BK_DARK_LIGHT" val="2"/>
  <p:tag name="KSO_WM_UNIT_LAYERLEVEL" val="1"/>
  <p:tag name="KSO_WM_TAG_VERSION" val="1.0"/>
  <p:tag name="KSO_WM_BEAUTIFY_FLAG" val="#wm#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1.0"/>
  <p:tag name="KSO_WM_BEAUTIFY_FLAG" val="#wm#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3*i*2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4*i*2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5*i*2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6*i*2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8*i*2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0968_7"/>
  <p:tag name="KSO_WM_TEMPLATE_SUBCATEGORY" val="0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0968"/>
  <p:tag name="KSO_WM_SLIDE_LAYOUT" val="a_b"/>
  <p:tag name="KSO_WM_SLIDE_LAYOUT_CNT" val="1_1"/>
  <p:tag name="KSO_WM_TEMPLATE_MASTER_TYPE" val="1"/>
  <p:tag name="KSO_WM_TEMPLATE_COLOR_TYPE" val="1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第一章"/>
  <p:tag name="KSO_WM_UNIT_NOCLEAR" val="0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0968_7*a*1"/>
  <p:tag name="KSO_WM_TEMPLATE_CATEGORY" val="custom"/>
  <p:tag name="KSO_WM_TEMPLATE_INDEX" val="20200968"/>
  <p:tag name="KSO_WM_UNIT_LAYERLEVEL" val="1"/>
  <p:tag name="KSO_WM_TAG_VERSION" val="1.0"/>
  <p:tag name="KSO_WM_BEAUTIFY_FLAG" val="#wm#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点击此处添加正文，文字是您思想的提炼，请尽量言简意赅的阐述观点。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0968_7*b*1"/>
  <p:tag name="KSO_WM_TEMPLATE_CATEGORY" val="custom"/>
  <p:tag name="KSO_WM_TEMPLATE_INDEX" val="20200968"/>
  <p:tag name="KSO_WM_UNIT_LAYERLEVEL" val="1"/>
  <p:tag name="KSO_WM_TAG_VERSION" val="1.0"/>
  <p:tag name="KSO_WM_BEAUTIFY_FLAG" val="#wm#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0968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0968_8"/>
  <p:tag name="KSO_WM_TEMPLATE_SUBCATEGORY" val="0"/>
  <p:tag name="KSO_WM_SLIDE_TYPE" val="text"/>
  <p:tag name="KSO_WM_SLIDE_SUBTYPE" val="picTxt"/>
  <p:tag name="KSO_WM_SLIDE_ITEM_CNT" val="0"/>
  <p:tag name="KSO_WM_SLIDE_INDEX" val="8"/>
  <p:tag name="KSO_WM_SLIDE_SIZE" val="864*443"/>
  <p:tag name="KSO_WM_SLIDE_POSITION" val="47*48"/>
  <p:tag name="KSO_WM_TAG_VERSION" val="1.0"/>
  <p:tag name="KSO_WM_BEAUTIFY_FLAG" val="#wm#"/>
  <p:tag name="KSO_WM_TEMPLATE_CATEGORY" val="custom"/>
  <p:tag name="KSO_WM_TEMPLATE_INDEX" val="20200968"/>
  <p:tag name="KSO_WM_SLIDE_LAYOUT" val="a_d_f"/>
  <p:tag name="KSO_WM_SLIDE_LAYOUT_CNT" val="1_1_1"/>
  <p:tag name="KSO_WM_TEMPLATE_MASTER_TYPE" val="1"/>
  <p:tag name="KSO_WM_TEMPLATE_COLOR_TYPE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点击此处添加正文，文字是您思想的提炼，为了演示发布的良好效果，请言简意赅的阐述您的观点。"/>
  <p:tag name="KSO_WM_UNIT_NOCLEAR" val="0"/>
  <p:tag name="KSO_WM_UNIT_VALUE" val="14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00968_8*f*1"/>
  <p:tag name="KSO_WM_TEMPLATE_CATEGORY" val="custom"/>
  <p:tag name="KSO_WM_TEMPLATE_INDEX" val="20200968"/>
  <p:tag name="KSO_WM_UNIT_LAYERLEVEL" val="1"/>
  <p:tag name="KSO_WM_TAG_VERSION" val="1.0"/>
  <p:tag name="KSO_WM_BEAUTIFY_FLAG" val="#wm#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0968_8*a*1"/>
  <p:tag name="KSO_WM_TEMPLATE_CATEGORY" val="custom"/>
  <p:tag name="KSO_WM_TEMPLATE_INDEX" val="20200968"/>
  <p:tag name="KSO_WM_UNIT_LAYERLEVEL" val="1"/>
  <p:tag name="KSO_WM_TAG_VERSION" val="1.0"/>
  <p:tag name="KSO_WM_BEAUTIFY_FLAG" val="#wm#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012*3045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00968_8*d*1"/>
  <p:tag name="KSO_WM_TEMPLATE_CATEGORY" val="custom"/>
  <p:tag name="KSO_WM_TEMPLATE_INDEX" val="20200968"/>
  <p:tag name="KSO_WM_UNIT_LAYERLEVEL" val="1"/>
  <p:tag name="KSO_WM_TAG_VERSION" val="1.0"/>
  <p:tag name="KSO_WM_BEAUTIFY_FLAG" val="#wm#"/>
  <p:tag name="KSO_WM_UNIT_SUPPORT_UNIT_TYPE" val="[&quot;all&quot;]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0968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0968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0968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0968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0968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0968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0968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0968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0968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0968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20200968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0968_15"/>
  <p:tag name="KSO_WM_TEMPLATE_SUBCATEGORY" val="0"/>
  <p:tag name="KSO_WM_TEMPLATE_MASTER_TYPE" val="1"/>
  <p:tag name="KSO_WM_TEMPLATE_COLOR_TYPE" val="1"/>
  <p:tag name="KSO_WM_SLIDE_ITEM_CNT" val="0"/>
  <p:tag name="KSO_WM_SLIDE_INDEX" val="15"/>
  <p:tag name="KSO_WM_TAG_VERSION" val="1.0"/>
  <p:tag name="KSO_WM_BEAUTIFY_FLAG" val="#wm#"/>
  <p:tag name="KSO_WM_TEMPLATE_CATEGORY" val="custom"/>
  <p:tag name="KSO_WM_TEMPLATE_INDEX" val="20200968"/>
  <p:tag name="KSO_WM_SLIDE_TYPE" val="endPage"/>
  <p:tag name="KSO_WM_SLIDE_SUBTYPE" val="pureTxt"/>
  <p:tag name="KSO_WM_SLIDE_LAYOUT" val="a"/>
  <p:tag name="KSO_WM_SLIDE_LAYOUT_CNT" val="1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NOCLEAR" val="1"/>
  <p:tag name="KSO_WM_UNIT_VALUE" val="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0968_15*a*1"/>
  <p:tag name="KSO_WM_TEMPLATE_CATEGORY" val="custom"/>
  <p:tag name="KSO_WM_TEMPLATE_INDEX" val="20200968"/>
  <p:tag name="KSO_WM_UNIT_LAYERLEVEL" val="1"/>
  <p:tag name="KSO_WM_TAG_VERSION" val="1.0"/>
  <p:tag name="KSO_WM_BEAUTIFY_FLAG" val="#wm#"/>
  <p:tag name="KSO_WM_UNIT_PRESET_TEXT" val="感谢观看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6*i*1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EMPLATE_THUMBS_INDEX" val="1、5、6、7、8、10、13、15"/>
  <p:tag name="KSO_WM_TAG_VERSION" val="1.0"/>
  <p:tag name="KSO_WM_BEAUTIFY_FLAG" val="#wm#"/>
  <p:tag name="KSO_WM_TEMPLATE_CATEGORY" val="custom"/>
  <p:tag name="KSO_WM_TEMPLATE_INDEX" val="20200968"/>
  <p:tag name="KSO_WM_TEMPLATE_MASTER_TYPE" val="1"/>
  <p:tag name="KSO_WM_TEMPLATE_COLOR_TYPE" val="1"/>
  <p:tag name="KSO_WM_TEMPLATE_MASTER_THUMB_INDEX" val="12"/>
  <p:tag name="KSO_WM_UNIT_SHOW_EDIT_AREA_INDICATION" val="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8*i*2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BK_DARK_LIGHT" val="2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9*i*2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BK_DARK_LIGHT" val="2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rgbClr val="000000"/>
      </a:dk1>
      <a:lt1>
        <a:srgbClr val="FFFFFF"/>
      </a:lt1>
      <a:dk2>
        <a:srgbClr val="D5D6DD"/>
      </a:dk2>
      <a:lt2>
        <a:srgbClr val="FFFFFF"/>
      </a:lt2>
      <a:accent1>
        <a:srgbClr val="55666A"/>
      </a:accent1>
      <a:accent2>
        <a:srgbClr val="5B696F"/>
      </a:accent2>
      <a:accent3>
        <a:srgbClr val="5C6872"/>
      </a:accent3>
      <a:accent4>
        <a:srgbClr val="616977"/>
      </a:accent4>
      <a:accent5>
        <a:srgbClr val="656C7D"/>
      </a:accent5>
      <a:accent6>
        <a:srgbClr val="676B7F"/>
      </a:accent6>
      <a:hlink>
        <a:srgbClr val="495AC3"/>
      </a:hlink>
      <a:folHlink>
        <a:srgbClr val="725E8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">
      <a:dk1>
        <a:srgbClr val="000000"/>
      </a:dk1>
      <a:lt1>
        <a:srgbClr val="FFFFFF"/>
      </a:lt1>
      <a:dk2>
        <a:srgbClr val="D5D6DD"/>
      </a:dk2>
      <a:lt2>
        <a:srgbClr val="FFFFFF"/>
      </a:lt2>
      <a:accent1>
        <a:srgbClr val="55666A"/>
      </a:accent1>
      <a:accent2>
        <a:srgbClr val="5B696F"/>
      </a:accent2>
      <a:accent3>
        <a:srgbClr val="5C6872"/>
      </a:accent3>
      <a:accent4>
        <a:srgbClr val="616977"/>
      </a:accent4>
      <a:accent5>
        <a:srgbClr val="656C7D"/>
      </a:accent5>
      <a:accent6>
        <a:srgbClr val="676B7F"/>
      </a:accent6>
      <a:hlink>
        <a:srgbClr val="495AC3"/>
      </a:hlink>
      <a:folHlink>
        <a:srgbClr val="725E8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520</TotalTime>
  <Words>536</Words>
  <Application>Microsoft Office PowerPoint</Application>
  <PresentationFormat>全屏显示(4:3)</PresentationFormat>
  <Paragraphs>77</Paragraphs>
  <Slides>16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18" baseType="lpstr">
      <vt:lpstr>Office 主题​​</vt:lpstr>
      <vt:lpstr>1_Office 主题​​</vt:lpstr>
      <vt:lpstr>第四小组</vt:lpstr>
      <vt:lpstr>第四组 人员任务分工</vt:lpstr>
      <vt:lpstr>         主要所涉及的知识点</vt:lpstr>
      <vt:lpstr>PowerPoint 演示文稿</vt:lpstr>
      <vt:lpstr>登录界面</vt:lpstr>
      <vt:lpstr>Login类的实现</vt:lpstr>
      <vt:lpstr>Login类的实现</vt:lpstr>
      <vt:lpstr>Login类的实现</vt:lpstr>
      <vt:lpstr>Login类的实现</vt:lpstr>
      <vt:lpstr>1：添加学生信息。</vt:lpstr>
      <vt:lpstr>2：修改学生信息。</vt:lpstr>
      <vt:lpstr>3：删除学生信息。</vt:lpstr>
      <vt:lpstr>4：查询学生信息</vt:lpstr>
      <vt:lpstr>学生信息管理系统处理流程图</vt:lpstr>
      <vt:lpstr>学生信息管理系统uml图</vt:lpstr>
      <vt:lpstr>感谢观看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学生信息管理系统</dc:title>
  <dc:creator>Student</dc:creator>
  <cp:lastModifiedBy>ASUS</cp:lastModifiedBy>
  <cp:revision>21</cp:revision>
  <dcterms:created xsi:type="dcterms:W3CDTF">2019-12-23T10:02:00Z</dcterms:created>
  <dcterms:modified xsi:type="dcterms:W3CDTF">2019-12-24T15:39:06Z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2052-11.1.0.8799</vt:lpwstr>
  </property>
</Properties>
</file>

<file path=docProps/thumbnail.jpeg>
</file>